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ink/ink1.xml" ContentType="application/inkml+xml"/>
  <Override PartName="/ppt/notesSlides/notesSlide1.xml" ContentType="application/vnd.openxmlformats-officedocument.presentationml.notesSlide+xml"/>
  <Override PartName="/ppt/ink/ink2.xml" ContentType="application/inkml+xml"/>
  <Override PartName="/ppt/ink/ink3.xml" ContentType="application/inkml+xml"/>
  <Override PartName="/ppt/ink/ink4.xml" ContentType="application/inkml+xml"/>
  <Override PartName="/ppt/notesSlides/notesSlide2.xml" ContentType="application/vnd.openxmlformats-officedocument.presentationml.notesSlide+xml"/>
  <Override PartName="/ppt/ink/ink5.xml" ContentType="application/inkml+xml"/>
  <Override PartName="/ppt/notesSlides/notesSlide3.xml" ContentType="application/vnd.openxmlformats-officedocument.presentationml.notesSlide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  <p:sldMasterId id="2147483677" r:id="rId2"/>
  </p:sldMasterIdLst>
  <p:notesMasterIdLst>
    <p:notesMasterId r:id="rId30"/>
  </p:notesMasterIdLst>
  <p:handoutMasterIdLst>
    <p:handoutMasterId r:id="rId31"/>
  </p:handoutMasterIdLst>
  <p:sldIdLst>
    <p:sldId id="356" r:id="rId3"/>
    <p:sldId id="521" r:id="rId4"/>
    <p:sldId id="608" r:id="rId5"/>
    <p:sldId id="609" r:id="rId6"/>
    <p:sldId id="587" r:id="rId7"/>
    <p:sldId id="588" r:id="rId8"/>
    <p:sldId id="589" r:id="rId9"/>
    <p:sldId id="606" r:id="rId10"/>
    <p:sldId id="607" r:id="rId11"/>
    <p:sldId id="590" r:id="rId12"/>
    <p:sldId id="591" r:id="rId13"/>
    <p:sldId id="592" r:id="rId14"/>
    <p:sldId id="593" r:id="rId15"/>
    <p:sldId id="594" r:id="rId16"/>
    <p:sldId id="595" r:id="rId17"/>
    <p:sldId id="596" r:id="rId18"/>
    <p:sldId id="597" r:id="rId19"/>
    <p:sldId id="598" r:id="rId20"/>
    <p:sldId id="599" r:id="rId21"/>
    <p:sldId id="600" r:id="rId22"/>
    <p:sldId id="601" r:id="rId23"/>
    <p:sldId id="602" r:id="rId24"/>
    <p:sldId id="603" r:id="rId25"/>
    <p:sldId id="604" r:id="rId26"/>
    <p:sldId id="605" r:id="rId27"/>
    <p:sldId id="574" r:id="rId28"/>
    <p:sldId id="586" r:id="rId29"/>
  </p:sldIdLst>
  <p:sldSz cx="9144000" cy="6858000" type="screen4x3"/>
  <p:notesSz cx="6858000" cy="9144000"/>
  <p:defaultTextStyle>
    <a:defPPr>
      <a:defRPr lang="en-US"/>
    </a:defPPr>
    <a:lvl1pPr marL="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  <p15:guide id="3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69" autoAdjust="0"/>
    <p:restoredTop sz="96595" autoAdjust="0"/>
  </p:normalViewPr>
  <p:slideViewPr>
    <p:cSldViewPr snapToGrid="0">
      <p:cViewPr varScale="1">
        <p:scale>
          <a:sx n="78" d="100"/>
          <a:sy n="78" d="100"/>
        </p:scale>
        <p:origin x="288" y="-10"/>
      </p:cViewPr>
      <p:guideLst>
        <p:guide pos="3840"/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64" d="100"/>
          <a:sy n="64" d="100"/>
        </p:scale>
        <p:origin x="1962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EA5F0D-C1DC-412F-A146-DDB3A74B588F}" type="datetimeFigureOut">
              <a:rPr lang="en-US"/>
              <a:pPr/>
              <a:t>12/28/2018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AE14B8-3CC9-472D-9BC5-A84D80684DE2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7782754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cm"/>
          <inkml:channel name="T" type="integer" max="2.14748E9" units="dev"/>
        </inkml:traceFormat>
        <inkml:channelProperties>
          <inkml:channelProperty channel="X" name="resolution" value="751.53668" units="1/cm"/>
          <inkml:channelProperty channel="Y" name="resolution" value="998.99384" units="1/cm"/>
          <inkml:channelProperty channel="F" name="resolution" value="5.68611" units="1/cm"/>
          <inkml:channelProperty channel="T" name="resolution" value="1" units="1/dev"/>
        </inkml:channelProperties>
      </inkml:inkSource>
      <inkml:timestamp xml:id="ts0" timeString="2018-12-28T06:37:49.67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14123 10809 654 0,'3'23'16'0,"0"11"51"15,-1 14-5-15,-2 12-36 0,2 5-16 16,-4 4-7-16,1 0-3 15,1-3-3-15,0-10-35 16,-1-12-142-16,0-12-189 16</inkml:trace>
  <inkml:trace contextRef="#ctx0" brushRef="#br0" timeOffset="436.8008">14068 10705 792 0,'1'-5'32'0,"0"2"-6"15,4 0-17-15,3 4-6 0,2 4 0 16,4 2-2-16,5 2 1 16,3 1-2-16,4 2 2 15,3 1-2-15,-1 4 2 0,-1 1-1 16,-1 5 1-16,-6 3 6 15,-4 3 12-15,-5 6 17 16,-7 3-11-16,-3 3 0 0,-7 1 0 16,-9 2 0-16,-3 0-3 15,-3-3-8-15,-3-3 2 16,1-4 8-16,1-3 1 15,1-4-10-15,1 0-9 0,-1-2-2 16,2-2-6-16,0-2-2 16,0 0-4-16,1-4-19 15,1-2-29-15,2-4-15 0,1-5-44 16,1-5-84-16,4-6-220 15</inkml:trace>
  <inkml:trace contextRef="#ctx0" brushRef="#br0" timeOffset="982.8018">14568 10884 724 0,'-11'-6'63'16,"1"2"2"-16,2 2-20 16,0 0-14-16,1 4-18 15,2-1-11-15,-3 5-2 0,2 2 1 16,-3 2-1-16,-1 6 2 15,-3 4-1-15,-1 8 4 16,0 5 24-16,3 4 27 0,0 4-5 16,6-3-20-16,4-2-9 15,2-6-13-15,5-5-4 16,7-11-5-16,4-7 0 0,2-5 0 15,4-10 2-15,2-7 4 16,0-11-5-16,-2-4 1 16,-1-5-2-16,-6-3-4 0,-6-1 4 15,-5 3 1-15,-4 3 0 16,-3 5 1-16,-4 6 2 15,-4 11 4-15,1 11 43 16,0 7 3-16,5 17-37 0,3 7-7 16,6 7-4-16,13 4-8 15,8-4-6-15,6-7-9 16,4-12-89-16,-1-13-169 0,-4-12-508 15</inkml:trace>
  <inkml:trace contextRef="#ctx0" brushRef="#br0" timeOffset="1762.8031">14862 10924 101 0,'4'-31'0'0,"2"-6"0"16,-3-4 0-16,1-2-2 15,-4-3 2-15,0 0 73 16,-7 5 8-16,0 4 253 0,-3 7-238 15,-1 6 58-15,1 8-42 16,3 9-19-16,2 5-17 16,3 8-17-16,0 16-49 0,2 16-2 15,0 15 21-15,3 13 4 16,3 10-15-16,4 1-14 15,0-3-6-15,3-6-6 16,-1-13-21-16,-5-10-61 0,-2-11-53 16,-5-7 37-16,-6-10 11 15,-8-8 21-15,-4-6-27 16,-4-5-9-16,0-8-106 0,-2-4-76 15</inkml:trace>
  <inkml:trace contextRef="#ctx0" brushRef="#br0" timeOffset="2262.004">14703 11084 146 0,'-11'-24'80'0,"5"1"-76"0,4 1 203 15,0-2-105-15,4 5-7 16,4 0-23-16,5 3-9 15,5-1-17-15,5 0-17 0,5 1-14 16,5-1-10-16,3 2-4 16,2-2 0-16,2 1-2 15,-3 3-2-15,-5-3 0 16,-2 1 3-16,-6 2 0 0,-6 0 0 15,-4 1 1-15,-4 2 1 16,-4 0 2-16,-3 3 13 16,-1-1 38-16,-2 3-19 0,-3 0-14 15,-1 3-7-15,-2 2-4 16,0 0-6-16,-3 6-3 15,-1 6 2-15,-2 6-1 0,0 5-4 16,-2 5 7-16,2 8-2 16,3 3-1-16,0 3 1 15,7-1 4-15,4-2-5 0,3-5 2 16,7-6-6-16,3-8 3 15,3-8-6-15,1-8 3 16,1-2 2-16,-2-9-2 16,-1-7 1-16,-3-9 3 0,-3-2-2 15,0-6 0-15,-4-3 2 16,-2 1 0-16,-2 1 6 15,1 9 20-15,-4 1 33 0,1 9 19 16,-2 9-3-16,3 5-19 16,2 7-38-16,2 7-20 15,5 3 2-15,5 3-2 0,3 0-1 16,3-4-1-16,5-6-4 15,2-5-1-15,4-5-1 16,-4-8-48-16,-2-11-130 16,-6-8-140-16</inkml:trace>
  <inkml:trace contextRef="#ctx0" brushRef="#br0" timeOffset="2652.0047">15558 10611 844 0,'-4'26'51'16,"2"3"24"-16,3 8-9 15,4 2-15-15,5-1-28 16,2-2-19-16,0-7-3 0,-1-6-1 16,-2-7-5-16,-3-4-5 15,-4-9-31-15,-2-5-15 16,-2-11 50-16,-8-8-61 0,-1-7-8 15,-4-6 14-15,-4-9-8 16,-2-3-32-16,-1-7-93 16</inkml:trace>
  <inkml:trace contextRef="#ctx0" brushRef="#br0" timeOffset="2730.0048">15436 10381 264 0,'-1'-1'53'16,"2"6"-237"-16</inkml:trace>
  <inkml:trace contextRef="#ctx0" brushRef="#br0" timeOffset="3556.8063">15645 10448 893 0,'4'13'80'16,"2"6"-63"-16,3 8 41 15,3 9 6-15,1 5-54 16,3 3-10-16,1-2-4 0,-1-3 0 16,0-6-8-16,-4-8-33 15,-3-7 3-15,-4-9 33 16,-3-6 8-16,-2-5 8 0,0-12 38 15,-5-4-28-15,3-9 12 16,-1-6-8-16,3 0 0 16,0 0-5-16,3 4 21 0,4 6 15 15,2 7-8-15,3 10-6 16,2 4-15-16,3 10-12 15,0 7-3-15,5 7-4 16,1 4-4-16,1 1-1 0,0 0-9 16,0-6-68-16,-2-5-64 15,-2-9-30-15,-2-8-20 16,-4-10-73-16,-1-6-74 0,-3-8 194 15,0-4 259-15,1-3 26 16,1-1 8-16,1 0-60 16,2 1-64-16,2 0 9 0,-2 1-3 15,2 2-15-15,-3 2 2 16,-4 5 11-16,-4 1 36 15,-5 6 9-15,-2 4 3 16,-8 1-7-16,-6 6-28 0,-3 3-29 16,-2 2-10-16,-2 4 1 15,-1 4-2-15,0 0 2 16,2 3 0-16,3 3-2 0,2 2 7 15,2 2 11-15,7 5 4 16,2 1-7-16,4 1-4 16,3 0-7-16,7-1-7 0,4-4 2 15,5-3-1-15,2-5-3 16,2-6 3-16,1-2-2 15,1-3 1-15,0 2 2 16,-4 2 3-16,-1 6 6 0,-1 7 36 16,0 11 48-16,0 11-12 15,2 9-20-15,1 8-18 16,2 8-30-16,0 2-11 0,-2 0-1 15,-5-8-3-15,-3-6-1 16,-9-10-2-16,-2-9 2 16,-9-12 1-16,-8-11 3 0,-6-10 3 15,-3-4-1-15,-5-18-1 16,0-14-3-16,1-12 1 15,4-13-1-15,5-9-4 16,7-8-18-16,9 0-16 0,3 5 38 16,14 7 1-16,9 10 2 15,5 10 0-15,6 12 0 16,-1 6-6-16,-2 4-139 0,-4 3-279 15</inkml:trace>
  <inkml:trace contextRef="#ctx0" brushRef="#br0" timeOffset="4071.6072">15507 10260 1113 0,'-4'-8'140'0,"3"4"-98"0,6 4-40 15,6 9-10-15,4 3-31 16,-3-1-95-16,0-4-109 16,-7-3-275-16</inkml:trace>
  <inkml:trace contextRef="#ctx0" brushRef="#br0" timeOffset="4914.0087">16532 10474 898 0,'-12'-3'65'0,"4"1"-12"0,3 1-10 15,4 2-32-15,1 1-14 16,3 0 1-16,1-1 5 15,4-2 1-15,3-3 5 0,1-7 5 16,1-4 0-16,3-6-6 16,0-4-2-16,-4-3-1 15,-1-4 9-15,-6-1 17 0,-3 0 13 16,-4 2-11-16,-3 4-10 15,-7 6-8-15,-2 9 20 16,-2 9-2-16,-3 9-9 0,-1 19-20 16,0 10-2-16,3 10-2 15,3 7-1-15,6 2-4 16,7-1 1-16,3-8-3 15,11-7-1-15,4-9 3 0,3-8-9 16,0-8-8-16,-1-6-5 16,-2-5 0-16,0-9 8 15,-3-8 14-15,-2-2 3 0,-2-8 2 16,-2-1 1-16,0-4 1 15,-4-1 3-15,2-1-4 16,-1-1 5-16,0 0 1 0,2 3-2 16,-1 3-2-16,2 1 1 15,2 5 3-15,-1 3-3 16,3 4-2-16,1 3 0 0,2 2 1 15,2 4 3-15,1 3 5 16,2 2 6-16,4 4 3 16,-2 5 2-16,1 3 2 15,0 4-2-15,-3 4-6 0,-2 2-3 16,-3 1 0-16,-3 1-3 15,-2-2-2-15,-5-1-5 16,-4-5-1-16,-1-3-2 0,-4-3 2 16,-7-3-1-16,-2-4 2 15,-9-1-2-15,-4-4-2 16,-2-6-5-16,0-3-22 0,1-6-27 15,2-4-45-15,6-7-80 16,7-4-120-16,9-7-447 16</inkml:trace>
  <inkml:trace contextRef="#ctx0" brushRef="#br0" timeOffset="5148.0091">17006 9846 1139 0,'0'1'173'0,"4"16"-126"0,3 14-38 15,4 13 0-15,2 11-7 16,0 7-2-16,4-1-2 16,-4-1-6-16,0-8-37 0,-1-10-29 15,-5-9 15-15,-3-10 18 16,-3-8-1-16,1-7 20 15,-5-4-22-15,-1-4-25 16,-3-7-52-16,-1-6-49 0,-2-10-193 16</inkml:trace>
  <inkml:trace contextRef="#ctx0" brushRef="#br0" timeOffset="5382.0095">16993 10097 1015 0,'1'-15'169'0,"14"2"-86"0,10 0-39 15,6 2-24-15,3 4-10 16,3 2-6-16,-3 3-5 15,-4 6-1-15,-6 8 4 16,-7 1 0-16,-3 2 2 0,-8 4 1 16,-2 1 0-16,-2-1-1 15,-2 0 2-15,-3-2-1 16,0-1-6-16,2-4-3 0,0-3-11 15,2-5-68-15,0-6-66 16,-1-6-105-16,-1-11-193 16</inkml:trace>
  <inkml:trace contextRef="#ctx0" brushRef="#br0" timeOffset="5506.8097">17179 9860 801 0,'3'15'-4'0,"4"3"-4"16,4 3-57-16,4 2-185 0</inkml:trace>
  <inkml:trace contextRef="#ctx0" brushRef="#br0" timeOffset="6115.2108">17364 9981 892 0,'0'5'151'16,"1"7"-118"-16,4 9 3 0,4 7 8 16,3 4-27-16,3 1-17 15,3-4 0-15,1-3-5 16,1-9-2-16,-2-7 2 0,-2-10 2 15,-1-5 5-15,-6-9 2 16,-2-9-1-16,-5-3-2 16,-4-6 2-16,-7-2-1 0,-7 1 1 15,-2 2-4-15,-7 0 0 16,-1 3 0-16,2 3 0 15,2 8 1-15,3 2-3 16,4 7 3-16,5 6-6 0,5 2-4 16,4 4-1-16,6 1-10 15,10 1 9-15,8-1 3 16,8-2 13-16,8-1-2 0,2-2 1 15,4 4 6-15,-3 3 12 16,-4 6 13-16,-8 7-5 16,-8 5-3-16,-8 7-10 0,-8 5-3 15,-4 3 4-15,-4 2-5 16,-4-5-10-16,-1-4-1 15,3-8-4-15,0-9 2 16,2-9 1-16,4-9 1 0,2-15 26 16,7-10-9-16,5-8-13 15,5-9 1-15,8-4-2 16,1-1 1-16,4 4 15 0,1 5 15 15,-5 9 11-15,-2 7-6 16,-3 10-3-16,-5 8-9 16,-3 6 0-16,-3 8-3 0,-4 8-5 15,-3 8-16-15,0 6-4 16,-3 5 2-16,-2 1-3 15,-1-3-1-15,-1-2-8 0,1-4-32 16,-1-10-13-16,3-7-34 16,2-8-77-16,0-12-109 15,0-11-167-15</inkml:trace>
  <inkml:trace contextRef="#ctx0" brushRef="#br0" timeOffset="8533.215">18394 9705 657 0,'-9'-2'70'0,"0"1"9"15,6 1-43-15,3 1-31 16,2 3-9-16,6 1 3 16,1 4 2-16,2 3 1 15,0 9 4-15,-3 9 14 0,-2 12 46 16,-4 11 18-16,-1 9-10 15,-2 11-29-15,1 0-38 16,-2-1-6-16,5-5-4 0,4-10-16 16,3-8-67-16,-1-14-38 15,-3-16-30-15,-5-15-147 16</inkml:trace>
  <inkml:trace contextRef="#ctx0" brushRef="#br0" timeOffset="8985.6158">18354 9777 666 0,'-7'-5'20'0,"1"-2"44"16,2 0-8-16,3 0-10 15,2-1-27-15,4-3-15 16,4-1-1-16,4-2 1 0,3-1 6 16,1 0 14-16,2 0 12 15,3 1 0-15,-1 2-12 16,2 3-10-16,-1 4-5 0,-2 4 1 15,0 2-5-15,-3 5-4 16,-3 8 2-16,-3 5 3 16,-3 2 2-16,-3 3 3 0,-3 4 8 15,-6-1-6-15,-7 0-2 16,-7 2-1-16,-4-5-8 15,-7 1-2-15,-3-1 0 16,-1-3-7-16,4-2-46 0,2-4-40 16,6-5-37-16,5-5-106 15</inkml:trace>
  <inkml:trace contextRef="#ctx0" brushRef="#br0" timeOffset="10358.4182">18762 9388 227 0,'-5'-19'175'0,"-1"3"-45"15,0 3 5-15,2 1-27 16,1 4-11-16,0 3-30 0,1 3-18 16,2 2-17-16,-1 7-21 15,0 11-11-15,0 10 13 16,-2 14 15-16,1 11 7 0,-2 11-12 15,3 4-4-15,1 1-11 16,0-8-6-16,2-3-4 16,2-12 2-16,0-11-2 0,0-6-1 15,-1-12 1-15,-1-6-1 16,0-7-2-16,0-8 0 15,0-9 12-15,0-7-10 16,4-8 4-16,2-4 1 0,1-2-1 16,1 3 0-16,1 5 1 15,1 6 6-15,1 11 20 16,1 8-6-16,2 5-9 0,2 9-5 15,4 6 0-15,2 6-6 16,0-2-2-16,6 1-1 16,-2-6-4-16,3-4-9 0,0-8-53 15,-2-5-59-15,-1-8 10 16,-4-10 8-16,-3-8 61 15,-5-2 44-15,-5-6 4 0,-5-2 2 16,-2-1 19-16,-4 6 52 16,0 3-8-16,-1 3-25 15,-5 7 18-15,-2 3-12 16,0 7 15-16,-3 7-21 0,-1 4-19 15,-1 11-16-15,0 7-1 16,1 8-4-16,4 2-1 16,4-1-4-16,4-3-1 0,6-4-14 15,7-12-6-15,4-9 10 16,3-3 5-16,1-11 2 15,-1-9-2-15,-2-3 1 0,-1-3 9 16,-4 1 3-16,-4 3 0 16,-2 4 3-16,-4 5 27 15,-2 6 29-15,-1 5-7 0,1 6-23 16,0 9-31-16,-1 7 4 15,1 4 0-15,2 7-2 16,2 0-2-16,0-2-6 16,2-5-2-16,0-8-25 0,4-10-16 15,-4-6 2-15,4-13 24 16,0-11 19-16,0-6 0 15,2-5 5-15,-1-3 0 0,4 2 4 16,3 3 19-16,1 6 24 16,4 4-6-16,4 6-5 15,3 7 0-15,-1 6-8 0,-1 5-7 16,0 6-3-16,-7 6-8 15,-6 9-4-15,-8 5-4 16,-7 7-3-16,-8 1-6 16,-9-1-2-16,-7-1-14 0,-4-8-10 15,-1-6 2-15,0-13 20 16,5-6 0-16,4-8 9 15,5-7 2-15,9-8 2 0,5-3-3 16,13 0 1-16,8-2 1 16,6 4-4-16,5 1 3 15,0 7 0-15,-2 3-1 0,-2 8 1 16,-5 4 0-16,-5 1 3 15,-5 8-1-15,-2 3 0 16,-1 5 0-16,0-1-2 0,-3 3-1 16,0-4-1-16,1-4-1 15,2-4 1-15,1-5-1 16,4-6 3-16,0-10 1 15,2-4-2-15,2-6 4 0,0-6 7 16,-1 2-1-16,-3-1-7 16,-4-1-1-16,-3 2-1 15,-4 2 0-15,-2 7 4 0,-5 2 10 16,-6 8 26-16,-6 8 14 15,-5 8-25-15,-3 15-23 16,-5 7 1-16,6 7-5 0,4 2-2 16,9 1-6-16,10-5-1 15,17-7-5-15,16-10 3 16,10-7-2-16,10-8-28 15,2-6-75-15,-1-11-114 0,-8-7-238 16</inkml:trace>
  <inkml:trace contextRef="#ctx0" brushRef="#br0" timeOffset="11559.6203">14688 11614 805 0,'-6'-1'63'16,"2"2"-21"-16,-2 12-23 15,-1 13-12-15,0 9 3 16,0 12 2-16,0 5 2 0,1 3 5 15,1 0-8-15,3-7-8 16,-2-5 2-16,7-14 9 16,2-8-8-16,2-8-4 0,3-11-5 15,1-13 4-15,4-12 6 16,-3-8 1-16,1-10-6 15,-1-6-1-15,-4-2-1 16,-5-4 2-16,-2 4-3 0,-2 2-1 16,-2 6 2-16,-5 9 1 15,-1 7 4-15,-1 7 25 16,2 7 29-16,2 7-19 0,3 2-24 15,3 2-13-15,4 0-16 16,6 1 11-16,3-1-5 16,1-3-4-16,2-6 1 0,-4-5-4 15,2-1 7-15,-5-1-6 16,-4 1 9-16,-5 3 5 15,-2 3 3-15,-3 5 6 16,-7 6 18-16,-1 13 5 0,-2 11-4 16,0 13-3-16,0 10 1 15,2 13-11-15,5 7-9 16,3 9-3-16,5 7-2 0,0 1 2 15,6-1-3-15,5-7-7 16,4-7 0-16,0-14 2 16,-1-15 2-16,0-11 3 0,0-9-1 15,-3-9-1-15,-2-4 0 16,0-5 1-16,-1-4 2 15,-3-2-1-15,0-4 0 16,0-5 1-16,-1-4 1 0,-1-8 0 16,0-4-2-16,-1-7 4 15,-1-4 0-15,-4-2 2 16,-3-1-4-16,-4 2-3 0,-3 3 1 15,-3 7 5-15,-1 7 17 16,-3 6 17-16,2 5-8 16,0 4-11-16,2 3-12 0,5 3-5 15,3 0-3-15,5 1-1 16,4 1-6-16,8-2-19 15,9-1 10-15,10-8-15 16,10-6-55-16,7-8-51 0,3-9-114 16,2-7-282-16</inkml:trace>
  <inkml:trace contextRef="#ctx0" brushRef="#br0" timeOffset="11809.2208">15457 11446 1065 0,'1'47'11'0,"-1"11"12"16,7 14 0-16,5 5-9 0,2-3-12 15,5-4-4-15,-2-7-7 16,4-9 0-16,-6-14-19 16,0-9-46-16,-8-8 0 0,-5-10-38 15,-3-10-50-15,-5-8-117 16</inkml:trace>
  <inkml:trace contextRef="#ctx0" brushRef="#br0" timeOffset="12261.6216">15388 11421 805 0,'4'-15'56'0,"6"-1"0"16,9 3-18-16,7 2 17 15,3 4 8-15,2 6-32 0,0 3-21 16,-4 10-6-16,-6 6-3 16,-5 8 1-16,-10 6 1 15,-6 3-1-15,-6 2 2 0,-10-2-2 16,-3-2 0-16,0-4-1 15,2-8 3-15,6-7-3 16,6-6 2-16,7-7-7 16,12-3-11-16,7-2 12 0,6-1 4 15,2 1-1-15,2 2 1 16,-4 6 1-16,-3 9-1 15,-6 7 1-15,-7 8 2 0,-6 7 2 16,-5 5 3-16,-7 2 22 16,-6 0 14-16,-3 0-13 15,-3-5-15-15,1-4-6 0,3-8-5 16,2-6-5-16,5-5 0 15,1-7-3-15,6-5-1 16,0-5-13-16,2-11-62 0,3-9-119 16,2-9-46-16,1-12-179 15</inkml:trace>
  <inkml:trace contextRef="#ctx0" brushRef="#br0" timeOffset="12573.6221">15893 11509 783 0,'8'4'42'0,"-2"10"11"16,2 5 33-16,1 10-13 15,0 5-31-15,1 5-15 16,1-1-12-16,-2-1-10 0,0-7-7 16,-2-5-3-16,0-10-27 15,-3-8-38-15,-2-9 7 16,-4-14-2-16,-2-8-132 0,-6-7-39 15,-5-6 134-15,-5-3 112 16,-1-2 10-16,-2 3 35 16,1 2 92-16,4 6-6 15,3 8-27-15,6 7-41 0,7 4-21 16,4 5-31-16,12 6-20 15,10 1-3-15,8 5 1 16,4 3-32-16,4 2-96 0,-1 3-132 16,0-6-230-16</inkml:trace>
  <inkml:trace contextRef="#ctx0" brushRef="#br0" timeOffset="12870.0226">16210 11418 769 0,'-12'-12'163'0,"-4"6"-62"16,-3 4-10-16,1 6-28 15,0 9-28-15,0 4-18 0,4 7-12 16,3 5-4-16,3 3-1 15,5 4-4-15,2 3 2 16,5 3 1-16,5 5 0 0,3 0 2 16,4 3 0-16,0 0 2 15,0-1 0-15,2 0 2 16,-2-3 9-16,-2-2 39 0,-4-1-18 15,-2-3-14-15,-6-3-4 16,0-5-4-16,-6-6-5 16,-7-5-3-16,-2-7-3 0,-1-7-3 15,-2-9 0-15,1-8-4 16,2-11-18-16,1-13-41 15,8-10-27-15,3-10-58 16,4-6-105-16,11-4-152 0,5 3 48 16</inkml:trace>
  <inkml:trace contextRef="#ctx0" brushRef="#br0" timeOffset="14086.8248">16908 11064 248 0,'-12'0'315'16,"2"1"-269"-16,-2-2 13 15,0 1-3-15,1-4 10 0,-1 1-13 16,1 2-18-16,-4 0-13 16,-2 5-2-16,-4 3 0 15,-3 9 3-15,-4 8 2 16,-2 7 12-16,-4 8 9 0,2 10-5 15,4 9-10-15,3 3-8 16,6 1-7-16,10-3-8 16,7-5-5-16,5-10-4 0,11-13-1 15,7-12-2-15,5-15 2 16,6-7 3-16,3-18 2 15,-1-10-2-15,3-12-2 16,-4-6-1-16,-2-8-2 0,-4-5 0 16,-3-8 3-16,-6-5-4 15,-3-1-5-15,-7 3-12 16,-5 8 12-16,-4 7 13 0,-4 15 11 15,-5 14 44-15,-3 12 5 16,-1 10-8-16,2 8-21 16,-1 17-23-16,3 11-10 0,3 9 0 15,3 14-1-15,3 5-3 16,6 5 1-16,6-1 0 15,4-1-7-15,4-5 0 16,5-6-7-16,-1-9-18 0,2-8-5 16,-2-4 1-16,3-9-3 15,1-10-6-15,1-5 2 16,1-5-14-16,5-9-1 0,-1-6-5 15,0-3 16-15,-2-3 14 16,-2-2 8-16,-4-3 10 16,-7-2 13-16,-3 0 5 0,-6-1 2 15,-6-5 19-15,-1 1 30 16,-6-1 8-16,-6 2-17 15,-6 2-7-15,-4 5-1 16,-2 6 19-16,-3 7-7 0,-1 7-12 16,2 4-9-16,0 8-6 15,2 12 4-15,2 8-18 16,4 9-4-16,5 7-3 0,6 2 3 15,4 4-2-15,10-2-1 16,5-6-3-16,8-6 1 16,4-10-1-16,3-9-1 0,2-11 4 15,-1-9 0-15,-1-11-6 16,-3-9-17-16,-5-4 1 15,-4-4 3-15,-7-2 5 0,-3 1 12 16,-5 4 4-16,-1 8 1 16,-2 6 7-16,-4 9 44 15,1 9 14-15,-1 14-25 16,3 7-31-16,2 7 2 0,5 5-5 15,7 1-6-15,5-5-1 16,4-4-8-16,2-7 0 16,-1-10-1-16,-1-9-7 0,0-10-11 15,-4-10-13-15,-7-7-1 16,-3-4 17-16,-4-10 17 15,-3-3 7-15,0-7-1 0,-3-5-1 16,0-5-5-16,0-5-7 16,2 0-30-16,0 7 16 15,-1 6 26-15,0 13 5 0,0 10 14 16,-1 11 34-16,-4 14-11 15,1 8-14-15,-1 15-22 16,1 10-1-16,1 11-4 16,1 12-1-16,1 7-6 0,3 5-18 15,4-1-73-15,4-5-32 16,-2-9-80-16,1-14-105 15</inkml:trace>
  <inkml:trace contextRef="#ctx0" brushRef="#br0" timeOffset="14570.4256">17514 11059 828 0,'5'-12'59'16,"2"-2"-5"-16,8 1-27 16,5 1-10-16,8-2-4 0,3-2-9 15,2-1-2-15,0-1-2 16,-3-3-1-16,-5 1 3 15,-4 0-2-15,-7 2 0 0,-5 2 7 16,-8 1 86-16,-1 6-1 16,-1-1-32-16,-7 5-10 15,-1 3-9-15,-1 4-20 0,-1 6-11 16,-2 8-7-16,-1 9-2 15,0 8-1-15,0 7 0 16,4 3-1-16,4-1 1 0,4-2-2 16,3-5-1-16,3-8 2 15,8-8-1-15,1-6 1 16,3-9-2-16,1-5 2 15,2-5 0-15,0-8 1 0,-2-5 0 16,1-2-1-16,-6-2 2 16,-4 2 0-16,-5 1 0 15,-2 5 2-15,-2 6 8 0,-5 4 43 16,-3 6-4-16,1 11-22 15,2 6-19-15,1 5 1 16,3 3-8-16,5-2-2 0,5-4-3 16,6-5-3-16,5-7 2 15,4-7-4-15,2-8-22 16,2-8-78-16,-6-8-90 0,0-7-116 15,-6-6-237-15</inkml:trace>
  <inkml:trace contextRef="#ctx0" brushRef="#br0" timeOffset="17659.231">18520 10402 668 0,'-21'-33'77'0,"-6"6"57"16,0 11-49-16,2 8-18 0,1 8-28 15,-2 13-26-15,1 13-9 16,0 12-1-16,-1 13-2 15,4 12-11-15,2 10 39 16,9 1-20-16,7-6-8 0,9-8-8 16,12-11 2-16,10-16 2 15,6-15-1-15,4-12 2 16,2-7 1-16,-1-12-3 0,-3-7-13 15,-2-6-15-15,-8-3 11 16,-5-1 17-16,-7 2 5 16,-7 3 3-16,-6 7 20 0,0 6 34 15,-7 10 9-15,-3 4-5 16,0 15-36-16,2 6-15 15,2 7-4-15,5 6-5 16,1 1-3-16,12-4-2 0,4-6-6 16,5-8-11-16,1-10-15 15,3-7-4-15,-2-11-21 16,-4-10-24-16,-5-8 24 0,-4-4 33 15,-7-4 26-15,-4-4 2 16,-4-4 1-16,-7 3 0 16,1 1 2-16,-1 5 9 0,1 5 8 15,2 6 5-15,4 8 18 16,0 7 6-16,5 6-3 15,-1 2-36-15,4 5-17 16,5 5 7-16,5 2 0 0,5 0-1 16,6-2-1-16,3-3 0 15,2-3 2-15,0-3 1 16,-1-2 0-16,-4-1-3 0,-6-4 2 15,-4 3 0-15,-4-2 2 16,-4 4-2-16,0-1 0 16,-2 2-1-16,-3 2 2 0,-1 6 4 15,1 5 3-15,-1 5 5 16,3 4-7-16,-1 3-4 15,3 0-2-15,2 0-2 16,2-3 0-16,0-6-5 0,0-3 5 16,0-6 0-16,0-5-1 15,-3-6-1-15,1-7 3 16,-1-5 1-16,-1-6 0 0,-2-1 0 15,1-1 1-15,-3 3 1 16,1 0 3-16,-1 5 5 16,1 0 8-16,0 7-9 0,0 3-6 15,-1 0-2-15,1 3-1 16,-2 3-2-16,1 0-1 15,0-2 2-15,0 2 0 16,0 0-1-16,-1 0 1 0,0 0 1 16,0 0 2-16,1 0 1 15,1 0-2-15,-2 2-1 16,3 1 0-16,1 7 4 0,1 3 10 15,1 3 2-15,2 1-8 16,1 1-7-16,-1-3-2 16,2-2-2-16,-1-4-1 0,-1-6 1 15,2-5 0-15,0-5 1 16,-1-8 0-16,2-3-1 15,-1-7 1-15,1-1 2 16,-3 2-1-16,4-1 1 0,-1 4 0 16,-1 1 0-16,-2 6-2 15,2 3 3-15,-3 5-1 16,2 5 2-16,-2 2-1 0,0 5 0 15,1 3 0-15,-1 4 2 16,1 4-1-16,-2 2-3 16,0 4 4-16,-1 0-1 0,1 0 0 15,0-2-2-15,-2-3-2 16,1-5 0-16,-2-5 1 15,1-3-2-15,-2-5 0 0,1 0-1 16,-1-7-1-16,1-5-1 16,-1-3-12-16,2-4-6 15,-1-3 1-15,-2 0-1 16,0-2-16-16,-2 2-10 0,0-1 18 15,0 1 5-15,-2 1 5 16,0 3 15-16,1 2 7 16,0 1 1-16,1 1 0 0,0 1 1 15,3 1 6-15,-2 0 9 16,4 1 17-16,-2 1 9 15,0 3-11-15,2 3-3 0,-1 2-11 16,2 6-12-16,1 9-2 16,2 10 7-16,0 9 29 15,0 13 6-15,0 8-5 0,2 13-3 16,-3 7-10-16,1 5-9 15,1 6-9-15,0 2-7 16,1-4-3-16,2-8-2 16,-2-11 1-16,0-10-2 0,-3-13 2 15,-1-11 0-15,-6-9 0 16,2-9 1-16,-4-7-1 15,-3-4 8-15,-1-8-5 0,-2-11-3 16,2-9-2-16,-2-10-2 16,3-13 2-16,1-10-2 15,1-10-6-15,0-6-19 0,2-2 0 16,2 3 11-16,0 7 17 15,-1 9 3-15,4 10 1 16,1 11 3-16,2 5 6 16,3 10-4-16,4 3-7 0,3 3 0 15,4 6-2-15,0 4 0 16,3 3 2-16,-4 4-3 15,-1 3 2-15,-5 10-1 0,-6 5 1 16,-6 6 2-16,-2 2-1 16,-3 3 2-16,-7 2-3 15,0-4 0-15,0-3 1 0,0-2-2 16,-1-7-1-16,2-2-1 15,2-7 1-15,1-3-11 16,5-2-10-16,0-5 4 0,5-7-5 16,5-5-17-16,5-5 25 15,4-4 9-15,2-3 5 16,2-2 1-16,-1 1 0 15,-2 4 2-15,-3 3 1 0,-3 6 1 16,-6 5 8-16,0 6 16 16,-4 5-1-16,-1 1-14 15,0 10-10-15,-1 5 3 0,2 4 0 16,2 4 0-16,1 1-2 15,1 0-2-15,3-3-2 16,0-7 0-16,3-4-2 0,-3-7 3 16,4-4-3-16,-2-9 2 15,0-8 2-15,0-6-2 16,0-7 3-16,-1-4 0 0,1-5-3 15,0-3 1-15,-2 2 0 16,1 4-3-16,-3 3 4 16,-1 8 2-16,-4 7 0 15,-1 7 8-15,-1 5 28 0,0 5-17 16,-1 2-13-16,-4 4-7 15,1 9-3-15,-2 3 2 16,0 4-1-16,0 4-2 0,2 2-1 16,0 2 2-16,2 2 1 15,1 0 0-15,0-2 0 16,-2-1 1-16,2-2-1 0,3-8 0 15,2-1 0-15,-4-6-2 16,2-4 1-16,-1-3-1 16,-1 0 0-16,1-3 0 15,-4 1 3-15,1-3 2 0,-1-4-1 16,2-3-3-16,-1-4 2 15,-1-3-3-15,2-1-2 16,5-2 1-16,2 3 2 0,-1-2 1 16,4 3 0-16,-1 5 1 15,2 1-1-15,-1 2 1 16,4 2-2-16,0 2 0 0,-1 0 0 15,1 1 0-15,0 0 0 16,3-1-1-16,-1-2 2 16,0-2-1-16,1-1 1 0,-1-1 1 15,-1-4 0-15,-3 3-1 16,0 0 1-16,-5 1 0 15,0 3 1-15,-3 1 0 16,0 2-1-16,-1-1-1 0,-1 2 1 16,1 2-2-16,-2-2 1 15,1 2 0-15,-1-2 0 16,-1 1 0-16,0 1 0 0,3-2 1 15,-3 3 3-15,0-1-2 16,0 0 1-16,0 1-2 16,0-1-1-16,0 0-1 0,0-1 1 15,0 1 0-15,0 0 0 16,0-1 0-16,0 1 0 15,0 0-1-15,-1 0 1 16,2 1-1-16,-2-1 1 0,2 1 0 16,-1-1 0-16,0 0 0 15,0 1 0-15,-1-2 0 16,2 1 1-16,-1 0-1 0,0 0 0 15,0 0 1-15,-1 0-2 16,1 1 1-16,-2 3 0 16,2 2 1-16,0 2 1 0,3 2-2 15,-3 3 0-15,5-1 0 16,3 1 0-16,2-5-1 15,2-2-2-15,4-2 1 16,0-3 0-16,0-3-1 0,2-6 2 16,-5-5 1-16,1-1 0 15,-3-4 0-15,-1 0 1 16,-3-1 0-16,-1 3 1 0,-3 3 0 15,-1 3 1-15,0 3 2 16,-2 5-1-16,1 4 1 16,-2 7-4-16,1 7 0 0,0 7 7 15,1 6-2-15,1 4-2 16,5 1-4-16,3-4-2 15,2-2 1-15,1-5-2 16,0-8 0-16,-3-6-2 0,-1-4 1 16,-1-3 0-16,-2-3 1 15,-2-3 3-15,-1-1 0 16,2 1 0-16,-2 0-1 0,-1 4-4 15,1-2-23-15,-2 2-14 16,1 0-10-16,0 3-22 16,-4 0-15-16,-1-1-39 0,-5-4-58 15,-1-9-173-15</inkml:trace>
  <inkml:trace contextRef="#ctx0" brushRef="#br0" timeOffset="17815.2313">20230 9910 1006 0,'-7'-10'170'15,"4"6"-86"-15,9 6-61 16,7 10-25-16,6 5-2 16,-2-3-89-16,0-5-184 0,-6-4-601 15</inkml:trace>
  <inkml:trace contextRef="#ctx0" brushRef="#br0" timeOffset="19156.8337">13742 12976 810 0,'0'-5'23'0,"6"1"-3"15,9-1-4-15,8 0-10 16,8-3 7-16,10 0 5 0,11-2-2 16,10-6 3-16,13-5 0 15,14-8-8-15,11-6 0 16,14-7 6-16,14-6 5 0,15-4 12 15,10-5 3-15,11-3-6 16,11-3-2-16,6-2 1 16,7-3 2-16,7-3-1 0,7 0 5 15,3-1-6-15,4 0 3 16,7-5 2-16,5-1 6 15,7 1-5-15,1 0 0 16,9 2-11-16,5 2-3 0,2 1-11 16,0 4-6-16,-2 2-4 15,0 4-1-15,-3 2 1 16,-11 5-2-16,-3 2 1 0,-13 6-2 15,-8 1 2-15,-15 3 0 16,-10 1-1-16,-11 4 3 16,-12 3 1-16,-12 2-3 0,-12 2 2 15,-7 1 0-15,-11 4 4 16,-9 2 4-16,-5-1 5 15,-5 4-5-15,-9 0 0 16,-5 3 1-16,-7 2-1 0,-7 2-2 16,-8 0-4-16,-9 3-1 15,-8 3 0-15,-9 1 0 16,-10 0 0-16,-6 4-4 0,-8 1 2 15,-5 1-1-15,-5 1-2 16,1-2 0-16,-1 3 0 16,-1 0-6-16,1 2-29 0,-5 5-64 15,-3-1-37-15,-5-2-89 16,-5-4-152-16</inkml:trace>
  <inkml:trace contextRef="#ctx0" brushRef="#br0" timeOffset="23821.2419">16948 12427 671 0,'-8'-44'13'0,"2"2"14"16,5 5 3-16,0 8 11 16,0 5 12-16,3 6-14 0,0 5-5 15,-2 8 13-15,1 5-3 16,0 11-22-16,-1 14-11 15,-4 15 72-15,1 13 1 0,-2 15-31 16,1 7-22-16,2 5 0 16,0-1-14-16,3-7-16 15,3-8-3-15,2-9-1 0,-1-11 0 16,1-10 0-16,-3-11 1 15,3-5-7-15,-5-7-35 16,4-9-55-16,0-2-41 16,3-13 19-16,3-13-13 0,0-10-101 15,4-10-231-15</inkml:trace>
  <inkml:trace contextRef="#ctx0" brushRef="#br0" timeOffset="24195.6425">17240 12193 914 0,'3'-27'126'0,"-3"8"-32"16,0 7-38-16,-2 9-12 15,1 5-17-15,-2 12-30 16,1 10 5-16,-5 14 4 0,-6 12 3 16,-6 12-1-16,-2 10-4 15,-5 0-3-15,-3-5 2 16,1-3-3-16,-3-12-2 15,1-11 1-15,-1-12 4 0,1-8-3 16,1-7 0-16,2-10 0 16,4-2-2-16,5-8 0 15,5-6 2-15,7-3 6 0,6-3 0 16,0 2-4-16,10 2 1 15,5 4 1-15,3 6 3 16,8 6 4-16,0 10 8 0,4 7 9 16,4 8-9-16,1 6-11 15,3 1-5-15,3 0-3 16,4-4-5-16,0-5 0 0,0-6-21 15,1-9-38-15,-3-8-36 16,-3-3-61-16,-4-10-8 16,-6-4-77-16,-5-7-82 15</inkml:trace>
  <inkml:trace contextRef="#ctx0" brushRef="#br0" timeOffset="24991.2439">17561 12667 624 0,'-3'-23'132'0,"-5"-2"4"16,-1 3-45-16,-2 0-1 15,-2 3-22-15,-1 0-23 16,-1 5-12-16,-3 4-4 0,-1 4 2 15,-2 5-13-15,-3 7-13 16,-1 9-3-16,-1 8-1 16,0 7 5-16,3 8 2 15,2 4 6-15,6 3 4 0,6 0-9 16,8-3-5-16,5-4 0 15,10-9-2-15,4-6-3 16,3-11 0-16,3-8-1 0,0-6 0 16,-1-11 0-16,-2-7 2 15,-3-5-2-15,-3-6 4 16,-6-3-3-16,-3 3 1 0,-4 0 3 15,0 6-2-15,-3 4 5 16,-2 8 14-16,2 7 53 16,0 8-5-16,1 8-42 0,3 11-21 15,8 3 5-15,5 6 3 16,5 2-11-16,5-5-4 15,5-5-1-15,4-8 0 16,1-9-8-16,-2-5-18 0,-1-14-55 16,-4-5-10-16,-3-10-10 15,-4-5 26-15,-4-7-29 16,-4-7-33-16,-2-8-20 0,-1-7-49 15,0-4-225-15,-4-1 369 16,-1 1 212-16,-4 7 233 16,0 9-175-16,-5 12 0 0,-3 9-31 15,-1 13-46-15,-1 11-39 16,1 12-28-16,2 21-49 15,0 16-6-15,2 17 1 16,1 19 5-16,4 15 0 0,3 9-4 16,6 8 5-16,4 2-12 15,-2 2 2-15,3-8-5 16,-4-5 3-16,0-12 1 0,-6-13-3 15,-3-11-2-15,-3-16 3 16,2-14-1-16,-4-10-1 16,-2-12-2-16,-3-11-15 0,0-10-13 15,3-16-17-15,0-12-24 16,3-18-22-16,-1-16-42 15,5-11-54-15,5-7-9 16,6-4 23-16,-2 0 108 0,4 11 97 16,-1 10 111-16,0 9-27 15,-3 11-60-15,0 7-23 16,0 6-3-16,0 3 6 0,3 1-18 15,-2 2-9-15,-1 3-4 16,1 3-4-16,2 3-34 16,-3 0-65-16,0 3-37 0,-2-1-33 15,-2 1-96-15</inkml:trace>
  <inkml:trace contextRef="#ctx0" brushRef="#br0" timeOffset="25178.4443">18133 12147 225 0,'-6'-17'376'16,"-1"1"-245"-16,-3 6 15 15,3 7-26-15,0 7-20 16,1 14-66-16,1 13-20 0,2 12 28 15,3 14 18-15,0 13-24 16,3 5-20-16,4 2-8 16,4-4-2-16,-1-4-8 0,3-10-7 15,-2-10-15-15,-2-10-40 16,-2-10-34-16,-5-11-39 15,-2-11-34-15,-4-7-137 16</inkml:trace>
  <inkml:trace contextRef="#ctx0" brushRef="#br0" timeOffset="25724.4452">18090 12551 1033 0,'7'-18'107'0,"6"-2"-46"0,11 2-45 15,8 0-12-15,6 2-4 16,4 0-6-16,-2 4-40 15,-3 1-54-15,-4 1-40 0,-4 0 7 16,-7 0 44-16,-3-1 40 16,-2 0 38-16,-3-2 13 15,-3 0 15-15,2 3 43 16,-4 0 2-16,-1 2-12 0,-2 0-15 15,-1 2-8-15,-5 1 4 16,1 3 12-16,-4-2 9 16,-7 4-15-16,-4 0-15 0,-7 8-10 15,-2 7 3-15,-4 6 13 16,-2 12 4-16,2 6-3 15,5 5-2-15,4 4-6 0,8-1-12 16,8-3-7-16,4-8-2 16,11-8 5-16,5-7-7 15,3-10 0-15,3-7 1 16,0-8 1-16,-3-10-2 0,0-6-12 15,-6-9 8-15,-5-4 6 16,0-3 0-16,-7 0 1 16,-1 3 0-16,-2 3 2 0,-2 8 27 15,0 8 55-15,0 9 5 16,0 5-21-16,2 8-56 15,2 7-9-15,2 1 1 0,1 2-3 16,2 0-2-16,1-3 0 16,-2-3-2-16,2-7-2 15,-1-3-4-15,0-4-7 0,-2-1-31 16,2-9-53-16,-6-5-64 15,0-5-93-15,-3-4-312 16</inkml:trace>
  <inkml:trace contextRef="#ctx0" brushRef="#br0" timeOffset="26379.6464">18106 12731 724 0,'-7'-29'84'0,"4"-2"0"0,3-3-34 16,7-5-16-16,7-5-23 15,3-5-1-15,4-1 2 16,2-4 3-16,2-2-2 0,0 1 1 15,-4-1 0-15,-2 6 7 16,-1 4 27-16,-4 7 10 16,-2 8-26-16,-5 12-19 15,-1 6-4-15,-1 9-6 0,-1 5-3 16,-4 8-4-16,3 10-1 15,-6 9-6-15,3 7-13 16,-7 11-23-16,0 8-31 0,-4 9-41 16,-6 0-47-16,0 2-116 15</inkml:trace>
  <inkml:trace contextRef="#ctx0" brushRef="#br0" timeOffset="26613.6468">18131 12554 1148 0,'-1'-6'128'15,"7"6"-81"-15,8 10-44 16,8 9 5-16,9 8 2 0,5 6-4 16,3 7-5-16,-1 6 0 15,0 0-4-15,-3-1 2 16,-4-5-8-16,-5-6-35 0,-2-8 11 15,-4-9-5-15,-1-6-38 16,-5-7-60-16,-3-5-33 16,-4-9-205-16</inkml:trace>
  <inkml:trace contextRef="#ctx0" brushRef="#br0" timeOffset="28563.6502">19223 12216 232 0,'1'-23'212'16,"0"0"-16"-16,-1-1-85 15,0 2-45-15,0 3-38 16,2 3-17-16,-1 4-10 0,1 3-1 15,-2 2 1-15,0 3-1 16,0 2 2-16,0 0 0 16,-5 0-1-16,2 4 9 0,-5-2 4 15,0 2 5-15,0-2 9 16,-1 2 9-16,0-1-4 15,1-1 1-15,3 1 7 0,2-3-8 16,0 2-12-16,3 0-13 16,-1 0-10-16,0 0-4 15,1 0 3-15,1 0 4 16,-1 0 1-16,1 0 0 0,-1 0-1 15,0 1-1-15,1 0 2 16,1 1-2-16,-1-1 0 16,0 1 0-16,2 2 0 0,0 0-2 15,0-1-3-15,-1-1-4 16,-2-1 4-16,1-1 6 15,0 2 2-15,-2-4 4 0,1 0 1 16,-1 0-5-16,-1 2-1 16,-1-2 1-16,-2 0-1 15,3 1-1-15,-3 0 0 16,0 1-2-16,1 1 1 0,2 0 1 15,0 0 1-15,-1 0-2 16,2 0 0-16,-1 1 0 16,-1-1 0-16,-2 5 2 0,-1 2-1 15,-5 4 3-15,-1 8 5 16,-3 5 7-16,-1 9 5 15,2 4 5-15,1 7 5 0,5-1-3 16,4 3-9-16,5-3-8 16,5-6-4-16,5-6-6 15,3-5 0-15,3-8-3 0,1-7 1 16,0-8-2-16,-2-4 2 15,0-8 0-15,-2-7 0 16,-2-3-1-16,-5-3-4 16,-2 0 1-16,-2 0 6 0,-1 2 0 15,-2 0 0-15,2 1-2 16,-2 2 1-16,0 0 0 15,0 1 1-15,0 1-1 0,2 0 0 16,-2 5 0-16,-1 0 0 16,0 3 0-16,1 0 1 15,0 2-1-15,-2 2 0 0,2 1 0 16,0 1 0-16,-1-2 0 15,1 0 0-15,0 2 1 16,0 0-2-16,0 0-2 0,0 0-1 16,0 0 0-16,0 0 2 15,0 0 1-15,0 0-1 16,0 0-8-16,0 1-10 15,-1 2-11-15,1-3-5 0,1 1 18 16,-1 3 7-16,0-4-3 16,0 2 0-16,1-1 3 15,-1-1 3-15,0 1 6 0,-1-2 2 16,1-1 2-16,-1 1-2 15,0-4 0-15,-1-3-1 16,2 0 0-16,-2-4 1 0,1 1 0 16,0-1 1-16,1 0 1 15,0 1 7-15,0 3 3 16,-1 3-5-16,1 1-2 15,-2 2-2-15,2 1 0 0,0-1-2 16,0 3-1-16,0-1-1 16,0 1 1-16,0 0 0 15,0-1 2-15,0 0-1 0,0 1 0 16,0-2 1-16,0 1-1 15,0 0-1-15,0 0 1 16,0 0 0-16,0 0-1 0,0 0 0 16,0 0 0-16,0 0 1 15,0 0-1-15,0 1 0 16,0 0-1-16,0-1 2 0,0 1 0 15,1-1-1-15,-1 0 0 16,0 0 2-16,0-1 1 16,-1 1 2-16,1 0 3 15,0 0 0-15,0 0 1 0,0 0-3 16,0 1-4-16,-2 0-1 15,1 5 2-15,-1 3 2 16,2 7 1-16,-2 5 12 0,0 6 17 16,1 7 10-16,1 3 2 15,3 2-3-15,5-1-18 16,5-3-16-16,6-7-9 0,4-6-5 15,4-11 1-15,4-6-5 16,-2-6-30-16,-4-14-95 16,-8-9-164-16,-9-7-390 15</inkml:trace>
  <inkml:trace contextRef="#ctx0" brushRef="#br0" timeOffset="29031.651">18894 12239 779 0,'-5'-18'18'15,"2"2"20"-15,3 3-29 16,1 4 4-16,1 2-1 15,1 3-2-15,-3 4 15 0,0 2 51 16,-6 8 20-16,-3 12-54 16,-3 10-5-16,-2 13 50 15,0 9-17-15,1 11-23 16,8-5-23-16,5-2-14 0,9-7-16 15,11-12 2-15,9-12 2 16,8-12-3-16,7-11-9 16,-1-6-79-16,0-13-139 0,-2-10-200 15</inkml:trace>
  <inkml:trace contextRef="#ctx0" brushRef="#br0" timeOffset="29796.0524">19366 12149 890 0,'-8'-11'46'16,"3"1"-13"-16,4 0-27 16,3 2-4-16,2 1-6 0,2 1 1 15,2 0 4-15,-2-1-1 16,-1 4 1-16,-3 0 0 15,-1 2 4-15,-1 1 42 0,0-1 29 16,0 3-46-16,2 4-27 16,0 0 3-16,0 1 5 15,2 3-4-15,-1 0-3 16,0-1-2-16,1 1 1 0,-1 3-1 15,-2 7 7-15,0 5 32 16,1 6 12-16,-3 6-18 16,0 2-18-16,1-1-10 0,0-3-6 15,0-8-1-15,2-6 1 16,-1-9 0-16,-1-6 0 15,1-5 0-15,-2-6 10 0,1-7 10 16,1-7-19-16,0-5-4 16,-1-7 2-16,4-4-1 15,1 0-1-15,1-1-1 16,2 1 2-16,2 2 2 0,2 6 0 15,-2 6-2-15,5 3 4 16,0 7-2-16,1 5 1 16,1 6-1-16,-1 0 2 0,2 8-1 15,-1 5 4-15,-1 3 1 16,0 4 3-16,-3 2 2 15,-2 1-2-15,-1 0-1 0,-3 2 2 16,-3-4-1-16,-1-1-2 16,-1-4-7-16,-1-2-2 15,-1-4 0-15,0-4-2 16,0-2-4-16,0-3-36 0,0 1-32 15,3-2-40-15,0-3-36 16,-3-9-27-16,3-11-223 16</inkml:trace>
  <inkml:trace contextRef="#ctx0" brushRef="#br0" timeOffset="30232.8531">19868 11577 1008 0,'-10'2'66'0,"1"11"-45"16,3 20-16-16,4 11-2 0,2 13 1 15,-1 10-4-15,2 7 6 16,0 3 4-16,4-2 12 15,1-6 2-15,-1-8-4 0,2-7 16 16,3-14-4-16,-2-10-6 16,1-7-9-16,0-9-2 15,-1-5-5-15,3-6-5 0,-1-5-3 16,4-4 0-16,1-7-1 15,1-5-1-15,1-5-1 16,0-6 1-16,-4-1-1 0,0-5 1 16,-2-1 1-16,-4-1-1 15,-2 2 0-15,-4 1 0 16,-2 5 3-16,-5 4-1 15,-5 4 5-15,-4 6 7 0,-4 7-3 16,-3 6-4-16,1 4-7 16,-2 7-3-16,4 7-1 15,1 4-9-15,5 2-44 0,2 2-62 16,4-3-77-16,4-6-82 15</inkml:trace>
  <inkml:trace contextRef="#ctx0" brushRef="#br0" timeOffset="30732.054">20089 12032 980 0,'10'-12'56'16,"4"-1"-33"-16,0 4-18 15,2 0 2-15,0 3-4 16,-4-1 0-16,-3 6 5 0,-4 0 30 16,-2 0 7-16,-1 6-10 15,0 6 20-15,-3 6 14 16,2 5-13-16,-1 3-14 0,6 3-18 15,0-4-20-15,6-3-3 16,2-6 0-16,2-9-3 16,0-4 2-16,1-7 1 15,-1-8-2-15,-4-8 1 0,-3-2 1 16,-3-7 0-16,-3-3 0 15,-2-2-3-15,-4 1 3 16,-4 0-6-16,-1 5 2 0,-2 7 7 16,1 6-3-16,-3 10 6 15,1 6-1-15,-1 11-6 16,2 10 1-16,1 7 0 0,2 4-3 15,5 4-1-15,3 2 4 16,4-1-3-16,7-2-4 16,2-7 5-16,5-3-2 15,3-7-4-15,1-4-11 0,2-9-11 16,3-3-37-16,2-3-61 15,-2-9-70-15,2-6-23 16,-2-5-207-16</inkml:trace>
  <inkml:trace contextRef="#ctx0" brushRef="#br0" timeOffset="32292.0567">20574 11753 879 0,'-7'-2'23'15,"3"0"-12"-15,3 4-22 0,1 5-46 16,2 0-52-16,-2-1-27 15,0-2 50-15,-1-1 59 16,-4-2 34-16,-2 0 75 0,0-1 21 16,-2 0-4-16,4-1-20 15,0 0-23-15,3 0-21 16,0 0-18-16,0 1-10 0,2 0-9 15,0-1 2-15,1 1 4 16,-2 0 2-16,2-1 12 16,-1 1 16-16,0-1-8 0,-1 0-5 15,1 1 8-15,0-1-4 16,0 2-13-16,0-1-6 15,0 0-3-15,0 4-1 16,-1 2 0-16,1 7 6 0,-1 5 12 16,0 6 25-16,2 3-11 15,0 3-4-15,4 0-13 16,4-2-12-16,-1-5-5 0,3-5 0 15,-3-7-2-15,1-4 1 16,-1-7-1-16,-2-5 2 16,1-10 2-16,0-4 0 15,1-6-3-15,2-5 4 0,1-4-3 16,-1-3-1-16,1-1 0 15,-1 1-3-15,-1 4 3 16,-1 7 4-16,-3 8-1 0,-1 6 7 16,-1 9 30-16,-2 3-9 15,3 11-29-15,-3 6 4 16,3 9 2-16,-3 6 1 0,2 3-1 15,0-1-4-15,2-2 0 16,1-5-4-16,-2-7-3 16,-1-7 1-16,-1-7 0 15,0-4-3-15,1-6 3 0,1-9 4 16,2-9-5-16,4-5-1 15,2-4-2-15,3-4-2 16,1-2-11-16,1 4 3 0,2 4 14 16,-1 7 2-16,-1 6 5 15,-2 8 3-15,1 7 11 16,-5 4-5-16,0 10 5 0,-2 7-1 15,-4 5-5-15,-1 6-3 16,-4 1-4-16,-4 1-5 16,-7-2-2-16,-4-5-1 15,-3-3-5-15,-5-7-20 0,1-8 1 16,1-4-12-16,4-3 6 15,4-4 3-15,6-5-16 16,4-5-42-16,8-1-67 0,7-2-27 16,6 1 28-16,0-2 73 15,2 4 43-15,-2 3 41 16,-3 2 11-16,-2 3 74 0,-3 3 49 15,-1-1-15-15,1 6-16 16,1 4 2-16,4 3-31 16,4-1-31-16,2 2-22 0,4-2-14 15,3-6-4-15,0-1-4 16,-1-5-3-16,0-7 3 15,-3-6-1-15,-3-4 0 16,-1-3 0-16,-8-5 0 0,-2-2 3 16,-2-3 3-16,-5 1 1 15,-1 1-3-15,-6 4 3 16,-3 6 20-16,-3 8 10 0,-4 6 4 15,-4 9-20-15,-4 9-15 16,0 11-2-16,0 8-3 16,3 6-1-16,4 2-3 0,8 2-3 15,7-5-1-15,4-4-3 16,8-8 2-16,6-5-3 15,4-8-4-15,2-8-3 16,1-3-33-16,-1-5-8 0,-1-9 16 16,-4-1 11-16,0-4 20 15,-2-1 11-15,-3-2 1 16,0 3 0-16,-3-1 0 0,-4 6 2 15,0 4 6-15,-4 3 31 16,-3 6 24-16,-5 10-6 16,-3 6-46-16,0 7-1 0,-1 3 2 15,1 4-7-15,3-2-6 16,3-4-3-16,1-4 3 15,2-5-4-15,-1-6 4 0,3-7-4 16,1 0 4-16,0-11 1 16,2-4-4-16,0-5 1 15,-1-7-1-15,2-4 2 16,-3-3-2-16,0-4-2 0,-1-6-2 15,-1-3-2-15,1-2-2 16,-3-2 0-16,1 4 8 16,-3 4 7-16,-2 9 8 0,-2 7 11 15,-2 12 9-15,-1 8-3 16,-1 7-19-16,-2 11-11 15,1 9 3-15,0 9 0 0,1 6-3 16,3 3 0-16,3 2 4 16,3 3-5-16,2-3 5 15,0-2-2-15,5-4 0 0,-1-6-3 16,1-4-1-16,1-5 2 15,-2-4-4-15,0-4-8 16,1-3-29-16,-2-3-26 16,1-1-31-16,0-3-44 0,-3-6-33 15,0-6-113-15</inkml:trace>
  <inkml:trace contextRef="#ctx0" brushRef="#br0" timeOffset="33618.0591">22044 11441 816 0,'-6'-18'82'0,"1"1"-33"16,1 4-4-16,-2 4-28 16,-1 2-12-16,-2 1-2 15,-4 2-2-15,-5 3-4 0,-3-1-2 16,-4 4 11-16,-3-2-3 15,-2 3 0-15,3-1 6 16,1 0 19-16,6-1 24 0,3 0 0 16,6 3-9-16,2 1-21 15,1 7-12-15,1 3-6 16,0 7 1-16,2 0-4 15,0 2-1-15,4-3-3 0,1-4-1 16,0-5 3-16,1-5-1 16,-1-3 4-16,2-4-2 15,0 2 4-15,0-4 4 0,-1 0 5 16,3-4-5-16,2-3-7 15,1-6 2-15,0-3-4 16,2-5 2-16,0-2-1 0,-1-2-3 16,-2 1 4-16,-2 6-1 15,-2 3 5-15,0 8 20 16,-2 7 38-16,-2 13-29 0,-5 14-31 15,-1 14 11-15,-1 14 28 16,-2 16-16-16,1 12-14 16,3 7-2-16,4 5-6 15,2 1-4-15,2-8-5 0,3-10-5 16,0-15-34-16,-2-15-5 15,-3-15 10-15,-5-15-8 16,-7-12 22-16,-5-7-14 0,-3-13-37 16,-3-8-40-16,-2-9 29 15,1-10 19-15,1-2 3 16,3-9-19-16,7-2-32 0,5-2 67 15,7 0 94-15,3 5 36 16,12 3-29-16,6 3-22 16,8 7-12-16,7 3-9 15,7 3 2-15,3 4 11 0,1 5 4 16,-2 4-6-16,-4 3-7 15,-7 6-8-15,-7 5-1 16,-8 1 9-16,-7 3 35 0,-3 1 13 16,-6 5-24-16,-1 9 5 15,-8 3 34-15,-2 8-8 16,-2 7-17-16,-2 6-16 0,2 4-15 15,4 2-5-15,2-3-7 16,5-2-10-16,2-6 1 16,1-7-2-16,6-9-1 15,1-8-1-15,0-7 2 0,1-9 4 16,2-6 1-16,-2-8-2 15,0-6-4-15,-1-3-13 16,0-3-15-16,-1-4-14 0,-1-1-16 16,0 0 1-16,0 3 1 15,-1 4 50-15,1 8 10 16,-1 7 6-16,5 6 14 0,0 9-10 15,4 2-5-15,4 3-3 16,6 4-2-16,7 2 3 16,2 4 0-16,4 2 13 15,-2 5 37-15,-3 6-8 0,-8 4-7 16,-9 6-18-16,-9-1-17 15,-6 1 1-15,-9-6-3 16,-6-5-4-16,-3-10 3 0,-2-8 3 16,0-6-2-16,5-13 1 15,5-8-2-15,8-11-1 16,5-10 2-16,17-7-1 0,10-7 0 15,13-4-5-15,10 3 2 16,5 2 0-16,2 12 0 16,-4 12 4-16,-8 14 3 15,-15 13-26-15,-15 5-127 0,-15 9-220 16</inkml:trace>
  <inkml:trace contextRef="#ctx0" brushRef="#br0" timeOffset="34148.46">19793 13023 911 0,'-8'-35'17'0,"5"4"1"16,3 8-18-16,3 4 0 15,4 6-2-15,1 5 2 16,-1 6 2-16,1 7 0 0,-3 17 9 15,-3 13 65-15,-1 15 27 16,-1 11-30-16,0 6-27 16,-3 6-15-16,3-3-10 0,-2-7-14 15,1-9-9-15,1-14-1 16,0-9 1-16,-2-11 1 15,0-12-3-15,-1-8-16 0,0-10-8 16,2-11-55-16,0-11-86 16,-2-11-14-16,3-12-150 15</inkml:trace>
  <inkml:trace contextRef="#ctx0" brushRef="#br0" timeOffset="34476.0606">19930 12789 923 0,'7'-5'99'16,"0"3"-65"-16,5 6-32 15,3 12 4-15,5 3 7 0,5 8 13 16,-1 7 6-16,1 5-5 16,-1 5-1-16,-4 1-10 15,-2 0 0-15,-5 1 0 0,-6-4 6 16,-7-5 8-16,-4-2 8 15,-11-3 2-15,-7-3-5 16,-9-4-9-16,-2-1-13 16,-3-2-9-16,-2-3-3 0,1-3-1 15,4-5-1-15,3-3-5 16,5-4-27-16,6-3-11 15,5-1-29-15,6-3-12 0,5-1-26 16,4-3-41-16,9 0-61 16,4-3-51-16,6 0-33 15,6-3 252-15,5-2 19 0</inkml:trace>
  <inkml:trace contextRef="#ctx0" brushRef="#br0" timeOffset="35505.6624">20378 13127 185 0,'29'-21'5'0,"1"-1"-4"15,-6-5 162-15,-2 0-108 0,-6 0 11 16,-2 1 10-16,-5 3-7 16,-8 2-5-16,-1 4 9 15,-4 3 2-15,-8 4-15 0,-2 4 1 16,-6 4-10-16,-2 4-7 15,-2 4-5-15,-2 11-2 16,0 7-6-16,2 8 2 0,1 6-7 16,7 5-5-16,5 1-4 15,6-2-8-15,5-3-8 16,5-9-2-16,8-9 0 15,5-10-3-15,1-9 0 0,5-5-1 16,-2-12-3-16,1-6-27 16,-3-7-1-16,-1-4 4 15,-4-1-20-15,-6 0-8 0,-3 3 27 16,-5 5 28-16,0 7 11 15,-3 7 46-15,-4 11 70 16,-2 10-32-16,2 11-52 0,2 6 5 16,4 6-5-16,6 1-17 15,5-2-14-15,7-4-7 16,4-7 0-16,2-9-3 15,1-10-1-15,0-6-1 0,-2-13-21 16,-2-9-21-16,-4-7 9 16,-2-7 8-16,-3-6-9 15,-3-6-27-15,-2-5 8 0,-1-5-3 16,1-1 21-16,-4-1 19 15,0 7 22-15,-2 6 24 16,2 9 58-16,-3 14 18 0,2 10-28 16,-2 11-22-16,0 9-6 15,0 9-44-15,-1 14-1 16,-1 12 2-16,0 9 0 0,-2 10-4 15,1 3 2-15,3 3-4 16,0-9-22-16,0-5-28 16,4-11-18-16,1-11 3 15,-1-11 6-15,0-8-6 0,2-6-3 16,-4-4 19-16,3-5 43 15,-1-2-2-15,0-1 13 16,1-1 6-16,1 4 23 0,3 2 11 16,1-2-5-16,4 1 6 15,4 0 10-15,4-1 0 16,2-2-10-16,3-1-4 0,1-2-3 15,1-5-8-15,-4-3-17 16,0-2-5-16,-5-5-2 16,-3 0 2-16,-5 2 3 15,-4 3 6-15,-5 4 16 0,-1 4 2 16,-4 5-3-16,-4 6-2 15,-5 2-10-15,-2 7-12 16,-4 8-4-16,-2 8 1 0,-1 7-1 16,0 6 1-16,1 4-1 15,5-1-1-15,6-4 1 16,5-4-2-16,4-6 0 0,4-8-1 15,8-7 1-15,2-6-1 16,2-2-1-16,3-10-1 16,1-7 2-16,-1-4 0 0,0-3-2 15,-4 2-2-15,-3 1 3 16,-2 6 6-16,-4 6 1 15,-2 4 4-15,-2 5 1 16,2 6-2-16,-1 5 9 0,5 3-1 16,1 3-11-16,-1-2-2 15,1 0-6-15,-3-5-13 16,-5-6-108-16,-3-6-243 0</inkml:trace>
  <inkml:trace contextRef="#ctx0" brushRef="#br0" timeOffset="35661.6627">20799 12564 1149 0,'5'0'-3'16,"11"0"-140"-16,5-2-73 0</inkml:trace>
  <inkml:trace contextRef="#ctx0" brushRef="#br0" timeOffset="36067.2634">21646 12566 990 0,'-11'-9'157'0,"4"7"-85"16,5 5-23-16,-1 12-45 0,2 9 0 15,2 4 0-15,-1 5-1 16,4 2 1-16,-1-1-4 16,0-3-3-16,-1-8-2 0,0-7-16 15,-2-7-26-15,0-8-31 16,-1-8-3-16,-5-10-118 15,-4-9-160-15</inkml:trace>
  <inkml:trace contextRef="#ctx0" brushRef="#br0" timeOffset="36519.6642">21701 12574 1251 0,'-9'16'49'0,"4"6"-45"15,4 9-4-15,6-1-4 16,5-1-2-16,2-2-11 16,0-10-45-16,-2-7-48 0,-2-10-3 15,-3-7 73-15,1-13 42 16,-3-9-1-16,1-7 4 15,0-7 9-15,3 1-8 0,2 2-1 16,0 3 26-16,0 8 35 16,2 10 11-16,-1 8-1 15,2 10-25-15,-1 4-21 0,0 10 13 16,3 8-2-16,0 4-8 15,3 4-22-15,3 2-10 16,-1-3-4-16,4-4-2 16,1-5-35-16,0-10-79 0,1-9-55 15,-1-5-14-15,-1-15-22 16,1-9-95-16</inkml:trace>
  <inkml:trace contextRef="#ctx0" brushRef="#br0" timeOffset="36894.0648">22216 12277 896 0,'-23'-4'168'0,"-2"7"-41"15,-5 8-56-15,0 10-41 16,2 10-22-16,4 4-11 16,8 1-1-16,6-1-5 0,9-4-29 15,2-7-6-15,13-4 29 16,5-9 5-16,3 0 0 15,1 0 9-15,-2 2 4 0,0 4 3 16,-3 8 7-16,-2 6 26 16,-3 8 16-16,-2 7 11 15,-3 5-1-15,-1 7-18 0,-4 1-18 16,-2 1-19-16,-2-3-7 15,-9-7-3-15,-3-10-3 16,-5-10 0-16,-2-14 2 0,-2-16 4 16,-1-7-4-16,2-16-10 15,-1-13 0-15,8-11 5 16,5-12-2-16,9-9-19 15,7 0-12-15,13-2-12 0,7 5 22 16,9 9 30-16,4 8-1 16,0 10-24-16,-1 3-189 15,-4 5-321-15</inkml:trace>
  <inkml:trace contextRef="#ctx0" brushRef="#br0" timeOffset="37486.8659">22330 12464 1261 0,'10'3'-14'0,"8"3"9"16,5-2-28-16,5-3-96 15,0-2-4-15,-2-10 2 16,-4-4 10-16,-6-5 99 0,-5-4 36 16,-3-4 86-16,-2-1 5 15,-6 3-21-15,1 1-18 16,-2 9 12-16,-5 6 3 0,-2 9-29 15,-7 13-29-15,-4 14-21 16,-3 12 2-16,0 9 3 16,2 3 0-16,5-1-7 15,9-6-4-15,7-7-5 0,10-12-11 16,7-13-29-16,5-9-22 15,5-8-54-15,1-14-3 16,0-9-41-16,-1-8 5 0,-2-8 71 16,-1-4 46-16,-4-4-14 15,1 0 27-15,-4 3 58 16,-1 4 203-16,-4 8-9 0,-3 8-63 15,-3 9-15-15,0 9-23 16,0 6-49-16,-1 8-44 16,1 9-19-16,2 8 1 15,2 8 6-15,3 4 11 0,1 2-5 16,2 5-10-16,1-2 0 15,-1 0 12-15,-5-3 8 16,-3 0-8-16,-6-2-5 0,-3-8-3 16,-11-2 0-16,-6-5-1 15,-3-3-3-15,-4-6-7 16,0-5-3-16,3-2-4 0,4-4-41 15,3-9-66-15,3-10-126 16,7-8-187-16</inkml:trace>
  <inkml:trace contextRef="#ctx0" brushRef="#br0" timeOffset="37658.4662">23001 11905 1476 0,'-7'25'45'0,"5"15"-36"0,3 16-9 15,6 11-7-15,5 7-6 16,0 0-64-16,-1-9-106 16,-3-8-158-16,-6-14-242 15</inkml:trace>
  <inkml:trace contextRef="#ctx0" brushRef="#br0" timeOffset="37970.4667">22966 12064 1156 0,'24'-13'120'0,"9"5"-64"16,5 7-34-16,5 1-18 15,2 1-9-15,-6 3-55 0,-4-1-42 16,-11-2-29-16,-7-1 71 15,-10 2 55-15,-6-2 5 16,-2 6 30-16,-8 4 49 0,-3 5-27 16,0 5-14-16,1 4-11 15,1 4-14-15,5 0-9 16,5-2-4-16,0-2-3 0,4-1-5 15,2-5-8-15,1-5-39 16,0-6-93-16,0-7-80 16,-2-2-50-16,-2-9-134 0</inkml:trace>
  <inkml:trace contextRef="#ctx0" brushRef="#br0" timeOffset="38719.268">23408 11966 1274 0,'1'14'16'0,"1"12"-16"15,6 8 0-15,5 4 0 16,2 1-2-16,2-2-1 16,0-4-2-16,0-6-2 0,-3-8-14 15,-2-5 4-15,-1-8 15 16,-2-4 4-16,-1-4 2 15,0-5 6-15,-2-6 1 0,-1-4-6 16,-5-3-4-16,0-5-1 16,-7-5-5-16,-5-3-26 15,-4-1-43-15,-3 2 20 16,-2 2 45-16,4 6 13 0,1 5 0 15,3 7-4-15,7 3-1 16,5 6-7-16,9 1-8 16,10 1-63-16,9 1 66 0,8-2 5 15,6 1 0-15,3-1 9 16,0 1 3-16,-5 1 33 15,-5 3 45-15,-4 5-10 0,-9 6-26 16,-7 5-18-16,-6 4 13 16,-5 4 12-16,0 4-12 15,-6 2-16-15,-3 1-14 0,0-1-9 16,-1-7-3-16,2-7-3 15,1-7-4-15,2-11-10 16,2-5 10-16,8-13 8 16,7-10-13-16,3-10-2 0,6-4 5 15,4-4-13-15,5 1-1 16,-4 6 23-16,0 7 22 15,-1 12 57-15,-2 8 17 0,3 9-22 16,3 11-28-16,-1 10-8 16,3 6-11-16,-1 7-16 15,-4 4-9-15,-7 4-5 0,-10-3-26 16,-12-1-93-16,-12-10-96 15,-14-12-141-15</inkml:trace>
  <inkml:trace contextRef="#ctx0" brushRef="#br0" timeOffset="39124.8687">21711 12311 1340 0,'-18'-15'117'15,"1"2"-76"-15,3 8-11 16,5 0-9-16,3 5-16 0,4 0-6 16,0 0-3-16,3 7-6 15,3-2 7-15,2 3-18 16,2 0-43-16,1 0-41 15,3-3-61-15,-2-3-76 0,-2-7-185 16</inkml:trace>
  <inkml:trace contextRef="#ctx0" brushRef="#br0" timeOffset="40092.0704">19459 13837 935 0,'-17'0'60'15,"6"-4"-47"-15,10 2-3 0,4-2 9 16,8 0-13-16,10-1 1 15,5-3 11-15,7 0-1 16,8-5-7-16,10-2 1 0,7-5 3 16,9-3 7-16,7-4-2 15,10-3-7-15,6-1 1 16,7-6 1-16,8-1 4 0,6-3 4 15,9-4 5-15,9-3 5 16,3-1 12-16,11-3 0 16,6-1-13-16,6-3-13 15,3 0-1-15,3-1-4 0,3 0 5 16,0 1-2-16,-3-1-6 15,-5 4-1-15,-6 3 5 16,-7 0-4-16,-8 4-7 0,-6 3-2 16,-6 4 0-16,-7 2-1 15,-6 2 2-15,-5 3-2 16,-8 3 0-16,-5 1-1 0,-8 3 2 15,-6 6-2-15,-8-1 1 16,-6 6 0-16,-11 1-1 16,-8 2 1-16,-7 1 1 15,-10 1-1-15,-5 2 1 0,-5-1 0 16,-4 0 3-16,-1 1-1 15,-2 0 10-15,-1 1 6 16,0 2-11-16,-2 0-4 0,-2 1-1 16,1 1-3-16,-3 2 0 15,-3-3 1-15,0 2-3 16,-1-1 5-16,-4 0 2 0,-2 2-5 15,-2-2-1-15,-1 4-1 16,-2 0-2-16,-1 6-14 16,-2 3-32-16,0 1-66 0,-7-1-79 15,0-1-124-15,-6-4-469 16</inkml:trace>
  <inkml:trace contextRef="#ctx0" brushRef="#br0" timeOffset="41386.8727">17062 13247 841 0,'-10'-4'36'15,"6"-2"31"-15,2 2-24 0,9 0-13 16,9-1-26-16,9-1-2 15,11-3 3-15,11-3 2 16,12-2 1-16,12-3 0 0,14-4 5 16,13-2-1-16,12-3-4 15,15-4-5-15,12-4-2 16,11 0 2-16,6-3-1 0,10-1-1 15,5-3 0-15,3 1 3 16,2-2 16-16,3-1 23 16,2 0-11-16,-1 2-10 15,-1-1-5-15,4-1-6 0,0-2-1 16,2-1 0-16,-1-1 1 15,4-2-3-15,-2 0 3 16,-1 1 13-16,3 0 12 0,-7 0-6 16,-1 2 1-16,-8 2-5 15,-1 4-9-15,-10 2-9 16,-11 5-3-16,-11 1-1 0,-11 6-1 15,-13 1-2-15,-13 4 1 16,-10 1-2-16,-7 3 4 16,-5 2-2-16,-6 3 1 15,-5 2-1-15,-3 4-1 0,-8 1-3 16,-8 2 2-16,-8 1 0 15,-10 2 2-15,-8 0-4 16,-8 0 4-16,-6 0-2 0,-5 0 1 16,-2 0 2-16,2 0 2 15,-4 0-3-15,-3 2-4 16,-3-1-8-16,-6 6-21 0,-5 5-50 15,-9 1-54-15,-7-4-88 16,-1-5-149-16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cm"/>
          <inkml:channel name="T" type="integer" max="2.14748E9" units="dev"/>
        </inkml:traceFormat>
        <inkml:channelProperties>
          <inkml:channelProperty channel="X" name="resolution" value="751.53668" units="1/cm"/>
          <inkml:channelProperty channel="Y" name="resolution" value="998.99384" units="1/cm"/>
          <inkml:channelProperty channel="F" name="resolution" value="5.68611" units="1/cm"/>
          <inkml:channelProperty channel="T" name="resolution" value="1" units="1/dev"/>
        </inkml:channelProperties>
      </inkml:inkSource>
      <inkml:timestamp xml:id="ts0" timeString="2018-12-28T07:03:40.446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12924 10265 787 0,'-7'0'16'0,"5"10"2"16,2 7-9-16,2 4 29 0,4 6 12 16,0 2 4-16,3-1-14 15,3-4 4-15,1-3-5 16,2-8-7-16,4-7-5 0,0-6 1 15,4-9 5-15,0-11-1 16,4-10 3-16,0-9-10 16,2-7-7-16,0-4-11 0,2-6-7 15,-1-1-3-15,4-3-8 16,2 3-12-16,1 3-78 15,0 6-83-15,-4 8 15 16,-5 9-117-16</inkml:trace>
  <inkml:trace contextRef="#ctx0" brushRef="#br0" timeOffset="748.8013">14896 13083 1084 0,'-11'-8'20'0,"5"3"18"15,4 5 19-15,2 7-33 16,2 6-17-16,5 5 13 0,3 3 24 16,1 0-9-16,4-2-13 15,5-6-11-15,3-7-5 16,5-8 2-16,2-9 14 15,2-12 0-15,4-10-7 0,1-8-5 16,1-7 4-16,1-7-7 16,0-5-5-16,1-4-2 15,1-3-6-15,3 2-39 0,0-2-89 16,0 8-131-16,-4 9-90 15</inkml:trace>
  <inkml:trace contextRef="#ctx0" brushRef="#br0" timeOffset="1482.0026">13438 15787 1257 0,'-9'4'48'0,"6"3"-28"15,1 2 14-15,3 0-26 16,5 0-4-16,4 2-6 16,4-6 1-16,3-1 3 15,10-6 10-15,7-9 10 0,12-16 1 16,15-19 0-16,16-20-5 15,22-22-13-15,19-27-4 16,13-23-10-16,5-28-159 0,1-29-468 16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cm"/>
          <inkml:channel name="T" type="integer" max="2.14748E9" units="dev"/>
        </inkml:traceFormat>
        <inkml:channelProperties>
          <inkml:channelProperty channel="X" name="resolution" value="751.53668" units="1/cm"/>
          <inkml:channelProperty channel="Y" name="resolution" value="998.99384" units="1/cm"/>
          <inkml:channelProperty channel="F" name="resolution" value="5.68611" units="1/cm"/>
          <inkml:channelProperty channel="T" name="resolution" value="1" units="1/dev"/>
        </inkml:channelProperties>
      </inkml:inkSource>
      <inkml:timestamp xml:id="ts0" timeString="2018-12-28T07:04:40.959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8877 13130 941 0,'-8'-6'61'15,"5"3"4"-15,3 5-29 16,1 5-56-16,5 6 24 16,3 5 6-16,2 0-4 15,0 2-2-15,1-3-2 0,-2-2 1 16,-1-5 3-16,-2-4 6 15,-4-3 7-15,0-4 22 16,-3-7 45-16,0-10 52 0,-2-7-92 16,1-10-26-16,-2-7 1 15,0-6 6-15,3-8 0 16,1-2-5-16,8-3-12 0,10 1-6 15,7 1-4-15,10 4-2 16,6 4 2-16,6 8-2 16,4 5-4-16,2 8-6 15,4 4-49-15,-2 1-63 0,-3-1-104 16,-6-3-136-16</inkml:trace>
  <inkml:trace contextRef="#ctx0" brushRef="#br0" timeOffset="920.4016">18063 12881 1192 0,'-14'-17'36'0,"7"9"17"0,5 4-16 16,-1 3-24-16,6 4-15 16,2 7-3-16,5 5 5 15,3 6 4-15,1 2 19 0,1 3 13 16,3 2-5-16,0-2-16 15,0-5-7-15,-1-4-3 16,3-9 3-16,-2-7 11 0,2-7 14 16,0-14 11-16,5-8-5 15,3-14-16-15,7-8-10 16,7-13-6-16,8-9-6 0,7-11-1 15,6-3-1-15,1 2-19 16,1 7-69-16,-2 11-31 16,-10 14-5-16,-9 14-39 15,-12 10-116-15,-10 9-427 0</inkml:trace>
  <inkml:trace contextRef="#ctx0" brushRef="#br0" timeOffset="13572.0238">9922 14603 848 0,'-16'-11'38'15,"4"4"32"-15,4 3-18 0,3 3-31 16,3 8-12-16,2 7-13 16,0 5 6-16,0 8 2 15,3 7-2-15,5 2 0 16,2 0 1-16,3-6-4 0,2-3 1 15,2-5-2-15,3-13 0 16,2-9 3-16,4-13 8 16,4-16 40-16,3-12 13 0,4-13-33 15,2-9-17-15,1-6-10 16,-4 2 1-16,-2 5-5 15,-4 7-45-15,-4 12-120 0,-9 19-8 16,-10 13-95-16,-7 12-118 16</inkml:trace>
  <inkml:trace contextRef="#ctx0" brushRef="#br0" timeOffset="13946.4245">9745 16175 1113 0,'5'5'35'15,"5"8"-39"-15,6 7 19 0,4 8 0 16,2 4-9-16,4 2-4 16,5-4-4-16,6-7-1 15,9-12-2-15,10-13 2 0,12-18-8 16,14-18-55-16,10-19-57 15,5-17-77-15,2-17-389 16</inkml:trace>
  <inkml:trace contextRef="#ctx0" brushRef="#br0" timeOffset="14944.8262">16283 14910 592 0,'-7'-15'123'16,"1"4"16"-16,3 3-39 15,-1 2-35-15,3 6-25 16,0 2-12-16,2 7-34 16,2 10 6-16,0 6 11 0,3 5 44 15,1 2-15-15,2 0-18 16,2-6-17-16,3-5-4 15,4-10-2-15,4-9 4 0,8-13 0 16,6-14 4-16,9-10-1 16,7-11-7-16,7-9-12 15,1-9-55-15,-1-13-133 0,-2-11-485 16</inkml:trace>
  <inkml:trace contextRef="#ctx0" brushRef="#br0" timeOffset="30997.2544">19725 13998 1110 0,'-11'-7'27'0,"6"7"19"16,5 8-25-16,2 12-31 16,6 6 10-16,3 6 3 15,3 4-3-15,1-2 1 0,4-6 1 16,1-7-1-16,4-8 0 15,-1-11 6-15,2-10 10 16,6-16 8-16,2-13 28 0,3-11 5 16,4-14-13-16,5-12 5 15,2-5-3-15,4-5-20 16,0 1-17-16,-1 3-9 0,2 8-2 15,-2 15-2-15,-4 13-8 16,2 14-19-16,-5 12-38 16,-2 10-52-16,-3 4-121 15,-4 1-166-15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cm"/>
          <inkml:channel name="T" type="integer" max="2.14748E9" units="dev"/>
        </inkml:traceFormat>
        <inkml:channelProperties>
          <inkml:channelProperty channel="X" name="resolution" value="751.53668" units="1/cm"/>
          <inkml:channelProperty channel="Y" name="resolution" value="998.99384" units="1/cm"/>
          <inkml:channelProperty channel="F" name="resolution" value="5.68611" units="1/cm"/>
          <inkml:channelProperty channel="T" name="resolution" value="1" units="1/dev"/>
        </inkml:channelProperties>
      </inkml:inkSource>
      <inkml:timestamp xml:id="ts0" timeString="2018-12-28T07:05:44.810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7208 13209 862 0,'-8'-6'56'0,"5"2"1"16,3 4-29-16,5 2-31 15,4 3 4-15,0 6 4 16,2 4 6-16,-2 3 2 0,0 4 1 16,-2 1 2-16,0 0-1 15,-1-2 0-15,-3-1 7 16,2-5-3-16,-2-4 6 0,-1-4-2 15,1-7 0-15,3-12 17 16,2-7 57-16,7-16-39 16,6-11-38-16,9-14-9 15,9-8-6-15,8-6-4 0,5-2-2 16,6 1-1-16,3 7-9 15,2 8-69-15,-6 9-108 16,-8 7-57-16,-9 8-137 0</inkml:trace>
  <inkml:trace contextRef="#ctx0" brushRef="#br0" timeOffset="75192.1321">20361 14008 717 0,'-12'-14'50'16,"0"3"-13"-16,4 3 0 15,1 4-7-15,1 3 8 16,1 2 3-16,0 10-25 0,0 9-9 16,0 6 7-16,-1 4 27 15,4 2-6-15,0 1-12 16,4-5-15-16,4-5-2 15,4-7-4-15,5-6 2 0,1-9 1 16,4-4 10-16,5-11 22 16,5-5-4-16,5-8-15 15,3-4-12-15,2-5-2 0,1-6-2 16,2-7 2-16,3-8 7 15,3-8 24-15,9-9 0 16,5-10-3-16,10-4 2 0,9 2-5 16,7 4 0-16,3 6-15 15,3 9-6-15,1 14-4 16,-6 12 0-16,-8 10-6 15,-8 7-2-15,-6 4-10 0,-9 9-62 16,-7 0-86-16,-13-3-119 16,-9 2-293-16</inkml:trace>
  <inkml:trace contextRef="#ctx0" brushRef="#br0" timeOffset="79684.94">20647 16129 1030 0,'-3'-18'1'0,"5"0"0"16,2 1 1-16,2-1 2 15,2 3 6-15,0 3 1 16,-1 5 5-16,1 6-1 0,-2 8-1 15,-1 16 10-15,-4 13 50 16,0 8 3-16,-1 7-36 16,0 0-19-16,6-5-16 15,5-9 0-15,10-16 0 0,16-19 2 16,11-22 15-16,15-21 17 15,17-19-6-15,15-21-11 16,12-17 3-16,9-10-2 0,6-6-15 16,5-2-8-16,0 3-2 15,0 7-6-15,-8 16-16 16,-6 17-13-16,-10 18-25 0,-16 18-54 15,-14 10-105-15,-15 7-197 16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cm"/>
          <inkml:channel name="T" type="integer" max="2.14748E9" units="dev"/>
        </inkml:traceFormat>
        <inkml:channelProperties>
          <inkml:channelProperty channel="X" name="resolution" value="751.53668" units="1/cm"/>
          <inkml:channelProperty channel="Y" name="resolution" value="998.99384" units="1/cm"/>
          <inkml:channelProperty channel="F" name="resolution" value="5.68611" units="1/cm"/>
          <inkml:channelProperty channel="T" name="resolution" value="1" units="1/dev"/>
        </inkml:channelProperties>
      </inkml:inkSource>
      <inkml:timestamp xml:id="ts0" timeString="2018-12-28T07:07:13.418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23558 7204 740 0,'2'-8'95'0,"-2"3"-62"16,0 3 1-16,4 2-16 16,4 6-10-16,4 5 7 15,4 4 13-15,4-1-1 0,5 3-2 16,5-1 19-16,5-5 14 15,4-3-7-15,4-8-17 16,2-4-9-16,3-11 5 16,5-12 0-16,4-8 4 0,6-7 2 15,8-9 1-15,5-1-1 16,10-4-16-16,2 4-16 15,2 1-1-15,2 3-4 0,0 8-15 16,-7 6-54-16,-14 3-153 16,-12 3-179-16</inkml:trace>
  <inkml:trace contextRef="#ctx0" brushRef="#br0" timeOffset="1622.4028">13560 9336 379 0,'-9'-14'89'0,"0"-1"-7"15,0 2-10-15,2-3-16 16,2-1-2-16,2-6-20 0,2-2-3 15,5-8 2-15,10-8-5 16,10-10 4-16,8-8-5 16,11-7 6-16,10-8-6 0,12-10-10 15,8-5-5-15,5-4-9 16,3-3-3-16,0 3 0 15,-8 8-1-15,-12 12-1 16,-16 14-1-16,-13 11-1 0,-16 16 3 16,-14 8 0-16,-6 7-1 15,-11 7-13-15,-2 5 5 16,3 4-2-16,1 1-9 0,6 5-18 15,7 4-36-15,8-1-40 16,6-3-72-16,2-1-181 16</inkml:trace>
  <inkml:trace contextRef="#ctx0" brushRef="#br0" timeOffset="2480.4043">11376 9348 507 0,'-6'-8'84'0,"2"-3"-25"0,4-1 0 15,0-3-21-15,0-6-6 16,3-5-7-16,5-7-8 15,5-6-5-15,7-12-3 0,3-8 6 16,9-6 4-16,10-14 3 16,7-10 8-16,12-6-15 15,3-6-1-15,7-2-1 0,1-1-5 16,-3 11-2-16,-7 8 4 15,-7 10 5-15,-8 13-2 16,-11 11-1-16,-11 10-5 16,-9 10-3-16,-5 9-1 0,-8 5-3 15,-1 7-1-15,-2 4-3 16,0 4-2-16,0 2-4 15,0 0-46-15,0 4-114 0,0-1-22 16,2-3-206-16</inkml:trace>
  <inkml:trace contextRef="#ctx0" brushRef="#br0" timeOffset="4867.2085">23494 11167 824 0,'1'-12'16'16,"-1"6"7"-16,0 6-7 16,4 5-13-16,-3 9 3 0,1 6 14 15,0 6 22-15,1 5-6 16,1 0-14-16,4 1-11 15,4 0-4-15,4-1 0 0,1-5 2 16,6-3 1-16,2-7 3 16,8-9 13-16,7-8 22 15,12-14 18-15,9-14-15 0,10-13-11 16,10-10-11-16,9-9-3 15,1-7-8-15,1-3-10 16,4 0-4-16,-6-1-4 0,-2 4 0 16,-11 5 1-16,-8 8-3 15,-10 6-1-15,-12 11 4 16,-9 7-2-16,-10 8 0 15,-7 10 0-15,-9 3-4 0,0 7-7 16,-5 2-13-16,-1 3-22 16,2 5-16-16,-3 7-7 15,1 7-20-15,-4 2-11 0,-5 4-48 16,-6-4-119-16</inkml:trace>
  <inkml:trace contextRef="#ctx0" brushRef="#br0" timeOffset="6271.211">12726 9520 585 0,'-18'0'77'0,"1"0"-32"15,5 0 3-15,3-2-9 16,5 2-3-16,1-5-14 0,3-3-9 15,3-4 9-15,3-4 1 16,6-7-1-16,6-7 10 16,3-8 7-16,6-6-8 0,6-10-3 15,3-10 5-15,6-7-2 16,4-9 1-16,3-8-5 15,3-6-3-15,-1-6-8 16,1-2-9-16,-3 2-3 0,-3 0-2 16,-7 6 0-16,-5 11-1 15,-7 7 2-15,-7 8 1 16,-7 9 13-16,-3 11 9 0,-3 6-1 15,-1 8-12-15,0 6-7 16,0 7-4-16,-1 5-2 16,0 5-2-16,0 3 3 0,0 4-3 15,-1 1 0-15,1 3-1 16,-1 0-3-16,0 1-6 15,1 4-5-15,-1 0-6 16,-2 1-17-16,0 2-9 0,-2 1-13 16,1 5-15-16,-3 1-7 15,-3 1-21-15,-6 1-73 16,-1-2-92-16</inkml:trace>
  <inkml:trace contextRef="#ctx0" brushRef="#br0" timeOffset="6988.8122">10741 9526 663 0,'-5'-14'99'16,"5"-3"-46"-16,1-6-10 15,6-6-15-15,2-3-12 16,2-5-7-16,0-6-1 16,0-5 2-16,4-6 3 0,1-3 8 15,5-8 10-15,3-4-4 16,6-8-6-16,3-11 1 15,5-6-2-15,3-4-5 0,-1-4-5 16,-2-3-4-16,0 5-1 16,-6 7-4-16,-4 9 3 15,-4 6 9-15,-3 11 3 16,-4 9-4-16,0 6-5 0,-2 8-4 15,0 6-1-15,-3 7-2 16,3 7 0-16,-2 5-1 16,0 4 1-16,0 5 1 0,0 4-5 15,1 5-6-15,2 1-12 16,1 4-28-16,2 7-19 15,0 2-34-15,1 1-63 0,-3-3-147 16</inkml:trace>
  <inkml:trace contextRef="#ctx0" brushRef="#br0" timeOffset="8252.4145">23792 14620 991 0,'3'9'0'0,"5"6"5"16,6 6-2-16,2 3-2 0,5 5 5 15,3-1 5-15,3-5 4 16,1-3 8-16,5-6 17 15,6-7 6-15,10-7 13 0,6-11-13 16,12-10-16-16,5-10-8 16,8-10 3-16,1-9 1 15,2-7 1-15,-3-6-1 16,2-2-8-16,-5-5-7 0,-3-1-2 15,-6 3-6-15,-5 4 0 16,-10 4 0-16,-8 8 4 16,-5 7 1-16,-6 9-2 0,-5 9-4 15,-5 9 0-15,0 4-5 16,-5 6-4-16,-2 4-22 15,-4 3-40-15,-2 0-40 0,-6 3-69 16,-6-3-45-16,-12-2-168 16</inkml:trace>
  <inkml:trace contextRef="#ctx0" brushRef="#br0" timeOffset="10389.6182">12079 9431 822 0,'7'-49'77'16,"9"-5"-28"-16,9-3 2 0,7-5-23 15,6-6-9-15,7-8-8 16,6-8-8-16,6-11 0 15,2-8 1-15,6-9-4 16,2-1 1-16,-2 0-2 0,-7 6 2 16,-7 7-1-16,-10 12 0 15,-12 11 3-15,-12 12 0 16,-11 10-3-16,-4 9 5 0,-4 9-3 15,-4 11 1-15,1 7-3 16,0 7-4-16,5 6-7 16,-1 6-80-16,-3 2-104 0,-4 8-102 15</inkml:trace>
  <inkml:trace contextRef="#ctx0" brushRef="#br0" timeOffset="10904.4191">10002 9405 756 0,'-18'-13'74'16,"3"3"-26"-16,2-1-1 16,3-3-7-16,2-3 2 15,5-8-14-15,3-6-3 0,5-11-6 16,11-14-5-16,7-11-3 15,9-11 3-15,7-13-1 16,5-11-5-16,7-11-6 16,4-8 0-16,2-4-4 0,0 1-2 15,0 5-7-15,-2 11-47 16,-4 13-37-16,-6 20-23 15,-5 14-15-15,-2 13-76 0,-5 10-137 16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cm"/>
          <inkml:channel name="T" type="integer" max="2.14748E9" units="dev"/>
        </inkml:traceFormat>
        <inkml:channelProperties>
          <inkml:channelProperty channel="X" name="resolution" value="751.53668" units="1/cm"/>
          <inkml:channelProperty channel="Y" name="resolution" value="998.99384" units="1/cm"/>
          <inkml:channelProperty channel="F" name="resolution" value="5.68611" units="1/cm"/>
          <inkml:channelProperty channel="T" name="resolution" value="1" units="1/dev"/>
        </inkml:channelProperties>
      </inkml:inkSource>
      <inkml:timestamp xml:id="ts0" timeString="2018-12-28T07:07:40.343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9613 15711 449 0,'21'-18'140'0,"7"0"-128"15,13 0 13-15,6-1 12 16,8 3-9-16,7 4 0 16,9 6-11-16,6 3 1 0,9 4-5 15,12 4 2-15,6 8-6 16,9 5-3-16,9-1-2 15,11 0 0-15,7-2-1 0,9-5 1 16,11-5 0-16,7-4 2 16,4-6 9-16,3-5 16 15,7-2 3-15,0-4 3 0,1-1-6 16,-2 1-6-16,2-4 4 15,-4 3-4-15,-5-2 0 16,-6 0-2-16,-3-1-1 16,-5 1 3-16,-5-2 8 0,-3 0 4 15,-7-1-8-15,-3 2-5 16,-9 0-14-16,-9 3 4 15,-9 3-1-15,-10 1-5 0,-10 4-2 16,-10 2-3-16,-8 1-1 16,-8 3 0-16,-8 1-1 15,-5 2-1-15,-7 0-6 0,-2 5-14 16,-9-1-112-16,-5-3-88 15,-6-15-194-15</inkml:trace>
  <inkml:trace contextRef="#ctx0" brushRef="#br0" timeOffset="1294.8022">15626 15576 845 0,'-18'-2'2'16,"9"-5"7"-16,9-1 3 15,14-3-7-15,9-5-1 16,7-9 8-16,10-7 6 0,8-8 1 15,7-8-5-15,8-10 0 16,6-8-4-16,7-8-5 16,4-13-1-16,5-7-3 0,5-9 0 15,4-12 1-15,3-8-2 16,2-13 2-16,-1-4-1 15,-4-7-2-15,-4-2 2 0,-9 2-1 16,-8-3 3-16,-9 1 5 16,-8-1 13-16,-7 0 15 15,-6-1 1-15,-3-1-18 16,-5-4-7-16,-4 0-4 0,-1-1-4 15,-2-2-1-15,-2 0-3 16,1-5 3-16,-3 3-3 16,0-1 0-16,-2 1-1 0,-2 1 2 15,-1-2 0-15,-5 6-2 16,-4-1 0-16,-2 1 1 15,-4 3 1-15,-3 4-3 0,4 2 3 16,1 1 1-16,4 2-4 16,7 2 5-16,6 3 19 15,8 1 14-15,4 2-18 16,8 2-7-16,6 3-2 0,7 6-3 15,2-3-1-15,7 6-4 16,4 3 2-16,4 4-3 16,2 4 1-16,1 1 2 0,1 7-2 15,2 3-3-15,0 5 3 16,-2 2 1-16,8 7 0 15,-2 1 5-15,6 2 6 0,3 3-3 16,5 3 1-16,4 2-8 16,1 1 3-16,5 4 2 15,-2 5-4-15,-1 1 0 0,0 5 0 16,-5 2-2-16,-5 8 2 15,-7 5 3-15,-5 5-1 16,-7 5 0-16,-12 5-1 16,-6 4-5-16,-6 6 2 0,-8 5-2 15,-7 3 1-15,-10 4-2 16,-6 4 2-16,-6 0 0 15,-5 3-6-15,-4 0-19 0,-5 1-79 16,-4 3-42-16,1-1-9 16,-9-3 18-16,-6-2-69 15,-3-11-247-15</inkml:trace>
  <inkml:trace contextRef="#ctx0" brushRef="#br0" timeOffset="1544.4027">20033 6655 773 0,'-13'-21'122'16,"5"6"-44"-16,5 8-18 15,6 7-11-15,12 4-51 0,9 12 0 16,11 5 6-16,11 6 6 16,10 6-1-16,4 3-2 15,4 1 2-15,-4 3-3 0,-8 1-2 16,-11 1-1-16,-11-2-2 15,-16-3 0-15,-14 3 3 16,-17 1-1-16,-19 4 0 0,-14 5 0 16,-12 10 2-16,-14 5-8 15,0 4-85-15,0-5-128 16,7-9-413-16</inkml:trace>
  <inkml:trace contextRef="#ctx0" brushRef="#br0" timeOffset="2605.2045">16172 14929 917 0,'24'-52'5'0,"3"-5"6"0,5-5 14 15,9-7 14-15,7-12-2 16,10-11-6-16,13-11-17 16,16-11-6-16,15-8-3 0,15-5 2 15,14-6-3-15,13-3 0 16,12 0-4-16,2 2 1 15,4 3-2-15,0 2 1 16,1 6 1-16,-7 3-1 0,-9 6 2 16,-4 9 4-16,-8 5 28 15,-5 4 15-15,-7 7-3 16,0 8-4-16,2 4 8 0,6 4-11 15,4 8-20-15,0 6-10 16,4 5-5-16,0 6-2 16,-11 6 1-16,-7 7-3 0,-16 5 2 15,-15 4-1-15,-19 4-1 16,-19 3-1-16,-15 3-5 15,-17 3-64-15,-16-3-4 0,-14 3-53 16,-18-4-99-16,-13-2-42 16,-11-7-86-16</inkml:trace>
  <inkml:trace contextRef="#ctx0" brushRef="#br0" timeOffset="2808.0049">19743 11540 700 0,'-24'-25'132'16,"9"4"-10"-16,13 6-18 16,9 6-18-16,17 8-49 0,13 8-29 15,13 11 5-15,8 7 4 16,8 9 1-16,4 6 1 15,-1 7-8-15,-7 3-6 0,-8 1-1 16,-12 1-1-16,-15-1 1 16,-18-3-3-16,-15 0 0 15,-21 3 2-15,-18 2-1 16,-18 5-3-16,-16 4-41 0,-14 0-120 15,-9-5-73-15,-6-5-450 16</inkml:trace>
  <inkml:trace contextRef="#ctx0" brushRef="#br0" timeOffset="3447.606">16052 15542 907 0,'5'-22'7'15,"17"8"16"-15,17 7-8 16,13 6-9-16,14 1 8 15,15 9-2-15,17 5-3 0,17 7 0 16,15 3 5-16,13 7-7 16,14 1-1-16,10 8-2 15,-1 1-3-15,0 4 0 0,-2 1 0 16,-1 0 1-16,-6-4 1 15,-8-3-2-15,-3-5-2 16,-4-5 6-16,-3-6 36 16,-7-2 25-16,-5-2-9 0,-3-3-19 15,-6-1-16-15,-4 2-7 16,-5-3-7-16,-4-2-7 15,-5-1 4-15,-5-1-2 0,-4-1-2 16,-9-2-2-16,-9 0 2 16,-6-2 0-16,-10-2 0 15,-9 0-1-15,-11-2-2 0,-11-1-9 16,-9-2-45-16,-14-5-24 15,-5-4 0-15,-17-2-58 16,-12-7-106-16,-10 2-173 0</inkml:trace>
  <inkml:trace contextRef="#ctx0" brushRef="#br0" timeOffset="3666.0064">19683 15996 613 0,'-17'-17'146'15,"7"6"-64"-15,7 4-28 0,4 5-14 16,12 3-17-16,6 5-15 16,12 7 11-16,9 5 29 15,9 5 12-15,7 4-2 0,5 2-10 16,1 3-12-16,-5 1-20 15,-10 1-10-15,-9-1 1 16,-18 1-6-16,-18 2-1 0,-22 0 4 16,-23 4 0-16,-22 0 1 15,-22 5-1-15,-22 5-4 16,-13 2-2-16,-3 2-47 15,2-3-101-15,8-3-28 0,15-9-136 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cm"/>
          <inkml:channel name="T" type="integer" max="2.14748E9" units="dev"/>
        </inkml:traceFormat>
        <inkml:channelProperties>
          <inkml:channelProperty channel="X" name="resolution" value="751.53668" units="1/cm"/>
          <inkml:channelProperty channel="Y" name="resolution" value="998.99384" units="1/cm"/>
          <inkml:channelProperty channel="F" name="resolution" value="5.68611" units="1/cm"/>
          <inkml:channelProperty channel="T" name="resolution" value="1" units="1/dev"/>
        </inkml:channelProperties>
      </inkml:inkSource>
      <inkml:timestamp xml:id="ts0" timeString="2018-12-28T06:38:47.75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2729 16814 737 0,'5'-49'6'15,"0"-1"30"-15,3-8 22 16,2-4-8-16,3-6-29 0,0-3-4 16,5-7 14-16,0-4 7 15,5-8 3-15,2-8-16 16,1-8-3-16,3-5-10 0,-1-6 7 15,0-2 1-15,1-2-11 16,-2 3 2-16,2 2 17 16,-2 3 5-16,2 3-9 15,-2 3-8-15,1 5-5 0,0-1-6 16,-1 0 6-16,0 4-10 15,1-2 2-15,1 0-2 16,-2-1 10-16,1 7 22 0,-1-2-5 16,3 1-5-16,1 0-5 15,1 1-7-15,2 0 0 16,-2 3-7-16,0 7-1 0,-3 1-2 15,-3 7-1-15,-2 2 3 16,-6 6-4-16,0 2 5 16,-4 6 7-16,0-1 7 0,0 3-10 15,-1 3 0-15,1 2-4 16,0 2-2-16,-2 4-1 15,-1 2-1-15,-1 4 1 16,-1 3 2-16,-1 1-2 0,0 3 6 16,-3 5 0-16,2 2-7 15,-2 2 1-15,-1 7 0 16,-3 2 2-16,0 3-3 0,-1 5 3 15,0 0 1-15,0 1 4 16,-1 3 2-16,0 2-3 16,0-1-5-16,1 2-1 15,0 2-1-15,0-2-1 0,0 2-2 16,0 0-5-16,1 2-46 15,3 2-120-15,-4-4-58 16,-2 0-110-16</inkml:trace>
  <inkml:trace contextRef="#ctx0" brushRef="#br0" timeOffset="6349.2112">7198 4607 957 0,'-11'-18'11'0,"2"2"21"16,7 5 18-16,2 2-41 16,1 3-8-16,6 4-2 15,-1 2-2-15,4 7 0 0,1 9 3 16,2 6-1-16,-1 6 5 15,4 3 2-15,-2 0 2 16,2-3 0-16,-2-8 6 0,0-6-1 16,-1-7 10-16,0-7 24 15,0-12 34-15,2-10 16 16,1-13-28-16,1-11-29 15,1-10-7-15,0-6-12 0,0-9-6 16,1-2-7-16,2 0-6 16,1 6 3-16,4 3-5 15,1 5 7-15,5 9 2 0,-1 6-6 16,3 7 0-16,0 4-3 15,1 5-1-15,-4 5 1 16,0 4 0-16,-4 5 0 0,-3 4-3 16,-5 5-2-16,-5 3-19 15,-5 2-37-15,-2 2-32 16,-4 7-31-16,-3 3-33 0,-7 2 1 15,-5-5-118-15</inkml:trace>
  <inkml:trace contextRef="#ctx0" brushRef="#br0" timeOffset="9547.2168">16672 10185 771 0,'-5'0'8'0,"1"5"-3"15,3 2-4-15,1 4 1 0,0 1 5 16,5 1 20-16,-1 1-2 15,2 1 24-15,-1 0 17 16,3 2-15-16,-1-3-6 0,2-1 10 16,-2 0 5-16,2-3-12 15,2-2-10-15,2-6-5 16,3-4 9-16,10-15 10 15,7-12 0-15,11-13-18 0,10-15-18 16,9-14-9-16,12-9-4 16,5-13-2-16,4-8-3 15,2-1-21-15,-1 0-75 0,-5 4-55 16,-9 10-51-16,-12 13 14 15,-12 14-34-15,-10 9-32 16</inkml:trace>
  <inkml:trace contextRef="#ctx0" brushRef="#br0" timeOffset="16411.2289">8225 4633 916 0,'4'20'6'16,"1"9"36"-16,0 9 2 0,-1 4 4 16,1 8-2-16,-1 2-27 15,2-2-12-15,-1-1-4 16,1-6-2-16,-1-8-17 0,-2-7-68 15,-3-12-84-15,-1-11-164 16</inkml:trace>
  <inkml:trace contextRef="#ctx0" brushRef="#br0" timeOffset="16754.4295">8081 4416 1047 0,'13'-13'15'16,"7"5"0"-16,4 1 6 16,4 6 2-16,3 1-12 15,0 10-9-15,0 7 0 0,-2 6-1 16,1 8-1-16,-3 5 0 15,-4 3 0-15,-3 4-1 16,-5 3 5-16,-6 2 0 0,-7 1 1 16,-5 0 0-16,-11 1 11 15,-8 0 3-15,-5-3 1 16,-7-1 0-16,-1-2 0 0,1-1-6 15,3-4-10-15,4 0-5 16,6-4-11-16,4-10-101 16,7-8-194-16</inkml:trace>
  <inkml:trace contextRef="#ctx0" brushRef="#br0" timeOffset="17331.6305">8841 4687 728 0,'-17'-8'63'16,"-2"-2"30"-16,-2 1-34 0,1 1-29 16,-2 2-22-16,-3 3-4 15,-1 3-1-15,1 2 0 16,-1 11-1-16,-1 5-2 0,0 9 2 15,2 12-1-15,2 7-1 16,5 6 0-16,5 1-1 16,11 1-1-16,3-6 3 15,14-10-2-15,6-12 2 0,7-11-1 16,3-12 0-16,1-5 4 15,-2-15 3-15,-2-8-1 16,-5-8 1-16,-5-2 3 0,-7-6 20 16,-6-2 31-16,-5-1-13 15,-4 4-33-15,-3 5 10 16,0 4-5-16,2 12 44 0,1 9 27 15,3 13-24-15,1 16-53 16,5 17-17-16,4 12 6 16,6 9 0-16,3 3-3 0,6 0 0 15,3-8-5-15,0-10 1 16,-2-11-10-16,-2-12-22 15,-4-6 15-15,-5-11-6 16,-4-4 14-16,-2-11 13 0,-3-9 1 16,-3-8-3-16,0-8-20 15,-1-9-33-15,1-10-52 16,-2-8-98-16,0-12-134 0</inkml:trace>
  <inkml:trace contextRef="#ctx0" brushRef="#br0" timeOffset="17487.6308">8994 4165 896 0,'-7'-8'165'0,"4"8"-35"16,3 10-74-16,3 19-56 0,5 15 1 16,5 24 2-16,1 25-3 15,2 20 2-15,-2 14-8 16,-2-4-44-16,-2-9-172 0,-5-19-506 15</inkml:trace>
  <inkml:trace contextRef="#ctx0" brushRef="#br0" timeOffset="17971.2316">8869 4862 1044 0,'-6'-25'187'16,"6"9"-104"-16,4 5-55 15,10 4-27-15,8 1-1 16,10 0 1-16,10-2-2 0,8-2 0 15,6-3 0-15,3-2-5 16,2-6-46-16,-7-5-92 16,-7 0-41-16,-8-6-12 0,-11-1 26 15,-9 0 147-15,-9 1 80 16,-10 6 135-16,-3 3-9 15,-9 6-42-15,-2 8-39 0,-4 4-29 16,0 5-23-16,-1 10-26 16,0 9-17-16,2 12-6 15,3 7-2-15,2 4 0 0,6 3-2 16,4 0-3-16,6-3-21 15,9-4 3-15,6-8 10 16,3-9 8-16,1-5 3 16,-1-8 1-16,0-6 3 0,-5-3 1 15,-3-8 2-15,-2-4 1 16,-3 0 2-16,-4 1 5 15,-1 2 28-15,-3 3 47 0,0 7 18 16,-1 7-41-16,0 8-52 16,3 7-13-16,3 4 2 15,7 1-1-15,5-4-1 0,6-8-4 16,5-10-19-16,2-10-65 15,-2-18-97-15,-5-9-150 16</inkml:trace>
  <inkml:trace contextRef="#ctx0" brushRef="#br0" timeOffset="18189.632">9009 4388 932 0,'-10'-6'153'0,"9"-4"-34"0,11-1-78 16,20-4-48-16,15-5 7 15,18-5 1-15,12-9-6 16,-1-13-198-16,-3-5-416 15</inkml:trace>
  <inkml:trace contextRef="#ctx0" brushRef="#br0" timeOffset="23166.0407">9830 3919 938 0,'-19'2'49'16,"4"8"-2"-16,6 13-13 15,5 17-34-15,3 18 3 0,-2 20 0 16,-3 24-2-16,-1 19 1 16,-6 21-2-16,0 6 0 15,-2 0 0-15,8-14-1 0,7-14 0 16,7-23 2-16,17-24 3 15,13-18 31-15,12-16 2 16,15-10-1-16,8-7-19 0,6-8-11 16,4-10-3-16,-5-6-51 15,-7-13-361-15</inkml:trace>
  <inkml:trace contextRef="#ctx0" brushRef="#br0" timeOffset="27861.649">10290 4218 935 0,'-10'-15'33'0,"5"2"62"16,3 9-28-16,2 4-43 15,0 13-27-15,3 11 0 16,4 14 3-16,5 16 2 0,0 18 2 15,6 14-4-15,2 7 2 16,3 5-1-16,0-6-3 16,-2-11-19-16,-2-15-66 15,-5-17-45-15,-7-17-14 0,-7-16-77 16,-14-12-186-16</inkml:trace>
  <inkml:trace contextRef="#ctx0" brushRef="#br0" timeOffset="28033.2493">9945 4756 1049 0,'11'-13'64'0,"16"-5"-47"0,14-2-13 15,12-5 3-15,8-6-5 16,5 0-6-16,-3-6-107 15,-7 0-124-15,-10-3-277 16</inkml:trace>
  <inkml:trace contextRef="#ctx0" brushRef="#br0" timeOffset="29234.4514">10452 4238 621 0,'-12'-39'216'16,"-4"5"-55"-16,2 9-21 0,1 6-42 15,3 7-23-15,2 4-37 16,5 8-22-16,3 3-14 16,-2 14-12-16,2 7 7 0,0 14 2 15,4 11 0-15,1 9-8 16,5 9 6-16,4 4-2 15,0-2-4-15,3-4-12 16,1-8-10-16,0-10 7 0,-3-11-2 16,-2-9 9-16,-1-9 15 15,-4-8-1-15,-3-7 2 16,-2-3 1-16,-3-11 5 0,0-9 3 15,0-7-5-15,0-11 1 16,0-3 5-16,0 1-2 16,5 3-7-16,-1 7 2 0,2 11 25 15,2 11 3-15,1 8-19 16,3 11-4-16,1 9-2 15,2 5 0-15,3 7-2 0,0 1-1 16,0 2-3-16,2-4-4 16,-3-7-57-16,-3-8-154 15,0-12-37-15,-4-6-2 16,-5-16 59-16,-3-8 67 0,-3-7 264 15,-1-2 198-15,-2-1-117 16,2 5-13-16,1 6-22 16,1 8-70-16,3 7-28 0,5 7-47 15,2 4-30-15,5 8-4 16,0 6-2-16,3 2 1 15,1 4 0-15,0 0-1 0,1-1-6 16,-4-4-35-16,-1-6-89 16,-1-10-42-16,-4-4 12 15,-3-14 114-15,-1-9 44 0,-4-10 5 16,1-4 32-16,0-2 72 15,0 0-14-15,1 4-8 16,4 5-3-16,0 11-16 16,1 6-19-16,1 9-17 0,-1 6-19 15,1 5-8-15,-1 9-2 16,3 8-1-16,-1 3 2 15,2 8-1-15,0 5-1 0,3 2-3 16,0 5-7-16,2 2-19 16,-1-2-21-16,4 1-6 15,-2-4 30-15,-1 0 27 0,-1-3 1 16,-1 2 0-16,-3-1 1 15,-1 1-1-15,-3 0 2 16,-2-3-2-16,-3-2-1 16,-4-7 0-16,0-8-3 0,-8-6 1 15,1-5 3-15,-4-8 1 16,0-15-1-16,1-10-1 15,0-15 0-15,1-13-1 0,2-16 0 16,7-15-2-16,0-6-4 16,9-4-27-16,6 1-4 15,5 7 36-15,4 11 7 0,4 10 21 16,0 11 7-16,2 6-15 15,-5 8-8-15,0 5-6 16,-5 2-1-16,-4 0-3 0,-6-1-3 16,-6-2 2-16,-4-3 0 15,-6-2-2-15,-6 0 1 16,-4 4 1-16,-3 7 0 15,0 6 3-15,4 7 1 0,3 11 6 16,4 6 6-16,4 15-7 16,3 14-12-16,1 16 3 15,8 15 1-15,5 15-2 0,3 4-2 16,8 2-2-16,1-3-3 15,2-12-14-15,0-11-4 16,-3-15-50-16,-2-12 15 0,-6-10 47 16,-2-10 14-16,-3-8 4 15,-2-8 14-15,-1-10 57 16,2-6-16-16,0-7-11 15,1-3-2-15,2 1-18 0,1 4-3 16,-2 6 14-16,4 8 7 16,-1 8-19-16,3 7-17 15,2 5-6-15,3 8-2 0,0 4-1 16,2 4 0-16,-3 0 0 15,0 1-5-15,-6-4-39 16,-7-7-110-16,-8-10-97 0,-6-4-230 16</inkml:trace>
  <inkml:trace contextRef="#ctx0" brushRef="#br0" timeOffset="29390.4517">10890 3952 1348 0,'0'-19'10'0,"10"7"-17"0,9-1-14 16,-3-1-191-16,-2-3-277 15</inkml:trace>
  <inkml:trace contextRef="#ctx0" brushRef="#br0" timeOffset="30170.453">11076 5082 956 0,'-5'-7'78'0,"4"7"40"16,4 6-78-16,10 19-45 0,5 10 9 15,2 14 1-15,4 10 2 16,1 7-3-16,-5 2-1 15,2-3-3-15,-3-6-5 16,-5-11-41-16,-6-10-65 0,-5-12-9 16,-7-13-54-16,-11-13-147 15</inkml:trace>
  <inkml:trace contextRef="#ctx0" brushRef="#br0" timeOffset="30466.8536">11023 5039 993 0,'8'-22'105'15,"9"5"-64"-15,12 3-30 16,9 3-3-16,7 4 1 0,5 7-8 16,1 3-1-16,-1 17 3 15,-4 4-3-15,-8 10 0 16,-8 7 1-16,-9 7 0 0,-12 2 0 15,-9 2-1-15,-7 1 2 16,-13-2 1-16,-8-3-2 16,-8-5 1-16,0-4 0 0,-2-5-2 15,3-7 2-15,5-3-2 16,6-11-1-16,7-5-8 15,9-8-20-15,8-13-49 0,10-12-74 16,13-10-72-16,10-11-198 16</inkml:trace>
  <inkml:trace contextRef="#ctx0" brushRef="#br0" timeOffset="30981.6545">11697 5019 746 0,'20'-30'138'0,"-4"7"10"16,-9 5-23-16,-5 5-50 0,-2 5-17 15,-4 6-15-15,-6 2-25 16,-4 8-13-16,-1 7-5 15,-3 6-1-15,0 10-1 0,3 7 1 16,5 1-6-16,6 0-3 16,4-3-18-16,6-8-28 15,7-6-5-15,5-13 7 0,1-6-3 16,1-6 23-16,-4-10 26 15,0-8 0-15,-3-5 2 16,-6-4 7-16,-3-4 4 16,-4-3 20-16,-4 2 31 0,-3 1-8 15,-1 9-14-15,1 5 17 16,2 11 48-16,2 9-13 15,3 18-60-15,5 6-26 0,8 7 0 16,6 5 0-16,8-1-1 16,5-7-4-16,4-7-10 15,1-13-41-15,-2-8-58 0,-3-15-28 16,-7-11-28-16,-8-9-49 15,-10-8 56-15,-7-6 147 16,-5-3 60-16,-10-6 67 16,-3-3-13-16,-2 1-44 0,4 5-6 15,3 9 19-15,4 11 64 16,4 11-14-16,3 15-22 15,2 11-51-15,2 17-49 0,1 14 5 16,3 11 0-16,3 12 2 16,-2 9-5-16,1 5-1 15,2-3-53-15,0-8-135 0,1-13-110 16,1-15-345-16</inkml:trace>
  <inkml:trace contextRef="#ctx0" brushRef="#br0" timeOffset="31387.2552">12090 4837 857 0,'11'-44'135'0,"2"3"24"16,4 9-54-16,-2 3-51 15,3 7-23-15,-4 5-15 0,0 4-7 16,-5 4-4-16,-2 2-2 16,-4 6-2-16,-2-1-1 15,-1 2-7-15,-5 1-7 0,-8 4-9 16,0-1-12-16,-4 3 26 15,-2 1 14-15,1 1 1 16,4 5 8-16,1 5-3 0,6 4-5 16,7 5-2-16,11 2-1 15,4 1-2-15,10-4 1 16,2-5 0-16,3-7-2 0,0-8-5 15,-5-7-17-15,-4-7 2 16,-6-10 15-16,-7-6 7 16,-8-5 1-16,0-5 2 15,-6 0 7-15,-2 4 20 0,1 5 4 16,0 6 53-16,4 7 31 15,3 9-64-15,0 2-41 16,7 9-23-16,3 5 6 0,3 5 2 16,3 3 3-16,2 2-3 15,1 0-2-15,-3-6-20 16,-4-4-112-16,-6-12-97 0,-6-6-171 15</inkml:trace>
  <inkml:trace contextRef="#ctx0" brushRef="#br0" timeOffset="31543.2554">11958 4460 1279 0,'-3'0'118'0,"10"0"-72"15,18 0-58-15,10 2 12 16,9-2-10-16,-1-7-117 0,-2-10-278 15</inkml:trace>
  <inkml:trace contextRef="#ctx0" brushRef="#br0" timeOffset="31917.6561">12361 4059 1082 0,'-5'0'129'16,"4"-2"-36"-16,2 5-80 0,6 12-17 15,2 7 3-15,6 10 1 16,1 8 0-16,5 8-2 16,1 6 4-16,3 1-2 15,1 2-1-15,0-4 3 0,-1-5-3 16,-2-5-1-16,-4-8-14 15,1-11-6-15,-6-8-3 16,3-9 4-16,-5-7 18 0,1-10 6 16,0-12 2-16,-2-5 2 15,-3-7 0-15,-5-6-2 16,-3-2 0-16,-10 0-4 0,-6 5-2 15,-6 4 2-15,-3 10 1 16,-3 10 31-16,0 13 3 16,4 6-18-16,6 13-16 15,7 6-5-15,9 6-15 0,6-1-76 16,10-6-151-16,9-7-205 15</inkml:trace>
  <inkml:trace contextRef="#ctx0" brushRef="#br0" timeOffset="32838.0577">12798 4205 1207 0,'-8'-19'104'16,"-1"6"-39"-16,-1 5-28 16,-2 6-26-16,-3 5-9 15,-5 13-8-15,-1 9-4 0,-4 8-3 16,3 4-8-16,4 4-26 15,6-2-32-15,7-2-19 16,7-8 6-16,10-7 51 0,6-9 27 16,6-8 14-16,0-6 2 15,1-4 2-15,-3-8 5 16,-4-5 11-16,-2-2 3 0,-6-3 23 15,-3-1-1-15,-4-4 10 16,-3 4-4-16,-2 1-23 16,-3 3-3-16,0 6-3 0,-1 5 2 15,1 6-12-15,0 3-12 16,0 3-7-16,4 4 1 15,-1 0 3-15,2 1-2 16,7-5-2-16,3-3 1 0,2 0 3 16,2-10 2-16,2-1-1 15,-2-3-1-15,-3-2-9 16,0 4 3-16,-5 1 9 0,-1 3 3 15,-3 4 3-15,0 4 13 16,1 4-9-16,1 8-13 16,3 2 4-16,2 8-1 0,3 2 0 15,2 2 0-15,2-3 0 16,-4-2-2-16,1-4 1 15,-4-5-3-15,-3-5-2 16,-5-7-1-16,-4 0 8 0,-1-8 2 16,-6-5-5-16,-2-4 1 15,2-7 1-15,0 0 3 16,3-5-5-16,4 0 3 0,1 5-1 15,6 1 1-15,6 4 1 16,3 1-1-16,7 7-2 16,-1 0 3-16,2 2-1 0,0 0-2 15,-2 1 4-15,-1 0-2 16,-4-1-2-16,-2-5 2 15,-1 1 0-15,-3-6 1 0,-1-3 0 16,-2-2 0-16,-2 3-2 16,-1-2 1-16,-1 5 0 15,-2 6 1-15,-1 5 4 16,0 7 6-16,-2 6-4 0,-4 11-12 15,0 10 2-15,-1 6 2 16,-1 9 0-16,1 2 0 16,2-2-1-16,2-6 0 0,3-5-2 15,4-8-1-15,6-11 1 16,5-10 3-16,2-4 1 15,5-13 2-15,2-6 1 0,1-7-3 16,0-1 1-16,-1-2 1 16,-4 1 2-16,-4 6 9 15,-4 6 21-15,-2 6-12 0,-4 7-7 16,-3 5-2-16,-2 14-14 15,0 7-1-15,-3 12 2 16,-2 10 2-16,1 9-3 16,4 1-2-16,2-4-44 0,3-11-151 15,9-12-224-15</inkml:trace>
  <inkml:trace contextRef="#ctx0" brushRef="#br0" timeOffset="32994.058">13548 4128 1517 0,'-20'24'46'16,"2"14"-7"-16,2 10-29 16,1 9-9-16,-1 5-15 0,0-6-152 15,-4-9-279-15</inkml:trace>
  <inkml:trace contextRef="#ctx0" brushRef="#br0" timeOffset="33696.0592">11307 5959 995 0,'-16'-30'75'0,"1"11"53"15,10 14-48-15,5 13-44 16,2 18-39-16,5 15 3 16,2 12 1-16,2 12 1 15,5 6-3-15,-1 0 1 0,4-6-1 16,0-10-2-16,0-11-32 15,-3-14-4-15,-3-12-1 16,-5-10 0-16,-4-8 7 0,-4-11 17 16,-1-7 11-16,-6-6-19 15,-3-4 22-15,-1-5 3 16,1 1 0-16,-3-1 0 0,2 2 1 15,0 3-3-15,3-1 0 16,-1 4-1-16,2 2-13 16,0 2-124-16,0 0-113 15,-2-1-275-15</inkml:trace>
  <inkml:trace contextRef="#ctx0" brushRef="#br0" timeOffset="33945.6597">11210 5874 925 0,'-8'-11'150'15,"8"4"-59"-15,8 3-51 16,11 1-39-16,11 2 1 0,8 0-1 15,6 5 0-15,3 6-2 16,2 5 0-16,-2 5 1 16,-2 6-2-16,-5 3 1 15,-10 3 2-15,-8 1-2 0,-12 1 0 16,-10 3 3-16,-14 1 1 15,-13 3 2-15,-10 3 0 16,-8 6 1-16,-8-2-1 0,-1-1-1 16,2-4-2-16,7-6-2 15,10-9-2-15,15-12-15 16,17-13-90-16,13-10-116 0,17-23-104 15</inkml:trace>
  <inkml:trace contextRef="#ctx0" brushRef="#br0" timeOffset="34897.2613">11835 5793 1068 0,'-16'-7'106'16,"1"5"-23"-16,1 2-45 15,-1 10-28-15,1 8-10 16,-1 7-1-16,0 6 1 0,0 6-1 15,2 1-1-15,2 3 2 16,2 2 0-16,5-3 1 16,1-4-2-16,3-6 0 15,0-5-1-15,5-9-4 0,0-6 0 16,1-9-1-16,1-5-4 15,0-10 8-15,0-6 3 16,-3-10-1-16,1-6 0 0,-3-6 1 16,-2-2 0-16,-3-4 1 15,-5 6 0-15,0 5-1 16,1 9 3-16,2 13 29 0,2 14 49 15,3 12-30-15,4 13-54 16,7 10 4-16,5 6 1 16,6 0-1-16,5-1-3 0,3-9 2 15,1-10-10-15,-1-11-33 16,-1-10-70-16,-6-17 42 15,-7-10-86-15,-8-9 10 16,-8-7 20-16,-2-6 111 0,-11-3 21 16,-4-5 18-16,-1 0 22 15,2 1 0-15,0 6-3 16,6 9 33-16,1 12 32 0,4 11-11 15,3 14-29-15,1 10-37 16,1 16-30-16,0 11 0 16,0 12 1-16,3 10-1 0,3 7-4 15,2 2 1-15,3 0-3 16,6-8-32-16,0-9-97 15,1-13-26-15,-1-16-185 16,1-16 341-16,-3-10-37 0,-5-14-122 16,-2-6 117-16,-1-3 153 15,-2-1 68-15,0-2 11 16,-3 3-47-16,3 1-35 0,1 1-39 15,1 0-28-15,1 3-15 16,0 1-8-16,1 2-4 16,-2 4-3-16,-1 2 0 0,-2 7 4 15,-2 1-2-15,-1 3-4 16,-1 1 0-16,0 4 3 15,-6 1 32-15,-1 1-12 0,-1 4-19 16,-3 8-6-16,1 7-2 16,-1 7 0-16,3 7 0 15,4 5 2-15,4 1-3 16,4-2 0-16,6-3-1 0,5-7-1 15,5-9 0-15,1-8-2 16,0-10-2-16,-1-8-4 16,-3-11-10-16,-2-9 5 0,-5-6 12 15,-4-6 6-15,-3-3-1 16,-2 1 2-16,-1 5 2 15,-1 7 12-15,-1 7 56 0,-1 11 42 16,1 11-30-16,2 7-49 16,-1 12-34-16,2 7-3 15,2 7 2-15,7 4-3 0,2 1 0 16,7-5-9-16,3-8-83 15,3-12-162-15,-2-12-163 16</inkml:trace>
  <inkml:trace contextRef="#ctx0" brushRef="#br0" timeOffset="35380.8622">12375 5267 1323 0,'-9'23'29'16,"8"12"-22"-16,2 11 2 15,9 3-7-15,4 3-3 16,5-7-4-16,3-7-17 16,-1-12-87-16,0-13-16 0,-5-12 25 15,-3-8 52-15,-4-14 47 16,-6-7 4-16,-3-6 4 15,0-4 29-15,0 0 47 0,-3 1-9 16,0 8-7-16,2 7-3 16,-1 7 4-16,2 9 6 15,0 6-44-15,3 14-36 0,3 5 8 16,2 8-1-16,5 2 0 16,1 2-1-16,5-2-4 15,1-10-1-15,0-5-17 0,0-13-15 16,-4-5 5-16,-4-13 14 15,-3-10 15-15,-6-5 4 16,-3-9 3-16,0-3 5 16,-5-1 18-16,3 2 3 0,-1 4-16 15,3 6 0-15,0 11-10 16,7 6-2-16,3 9-4 15,2 7-5-15,3 1 0 0,1 10-9 16,2 2-75-16,-2 2-75 16,-3 1-41-16,-2-3-72 15,-3-2-136-15</inkml:trace>
  <inkml:trace contextRef="#ctx0" brushRef="#br0" timeOffset="35536.8625">12777 5180 939 0,'-10'-17'161'16,"-2"1"-13"-16,2 3-43 0,1 4-39 16,1 5-20-16,1 4-26 15,0 13-20-15,2 9-7 16,1 5 4-16,2 7 1 15,2 4-5-15,7-1-13 0,5-7-62 16,4-6-63-16,6-11-30 16,2-13-7-16,0-8-94 15,-1-14-120-15</inkml:trace>
  <inkml:trace contextRef="#ctx0" brushRef="#br0" timeOffset="35692.8627">12883 5175 690 0,'4'-46'190'0,"-3"3"-60"16,1 6-30-16,-3 8 8 0,0 9 11 16,1 9-40-16,0 11-12 15,2 3-59-15,1 12-15 16,2 8 6-16,2 5 0 15,3 4 1-15,-1 6-10 0,2-2-55 16,0-6-92-16,-2-9-94 16,-1-9-78-16,-3-8-53 15,-3-12 152-15</inkml:trace>
  <inkml:trace contextRef="#ctx0" brushRef="#br0" timeOffset="35833.263">12955 5115 848 0,'-7'-33'187'0,"2"3"-21"16,3 6-33-16,2 4-31 0,1 8-41 16,3 5-36-16,5 5-19 15,4 2-5-15,2 5-3 16,3 5 2-16,3 2-1 15,-2 3 1-15,2-1-14 0,-5-2-102 16,-1-6-96-16,-4-6-82 16,-4-2-339-16</inkml:trace>
  <inkml:trace contextRef="#ctx0" brushRef="#br0" timeOffset="36363.6639">13111 4864 956 0,'-4'-21'163'0,"1"4"10"0,2 6-88 16,0 4-41-16,2 5-26 15,3 2-19-15,-1 6-1 16,1 5-1-16,3 6 4 15,-2 3 1-15,1 3-2 0,-1 2-7 16,0-4-62-16,0-1-53 16,-2-5-35-16,0-6 45 15,-1-2 71-15,-1-5 40 0,1-1 13 16,-2-1 56-16,-1 0 33 15,1 0 6-15,0 0-42 16,1 1-38-16,0 1-25 0,2 1-1 16,2 0 8-16,0 1-3 15,0-1 0-15,-1-2-2 16,1-1 0-16,-2 0 2 15,1-7 1-15,0-5 1 0,1-4-3 16,0-4-7-16,2-2 2 16,0-1 1-16,0 4 0 15,0 3-2-15,1 3 2 0,0 8-1 16,0 4 3-16,1 2-2 15,0 7 1-15,2 7 2 16,0 3-1-16,-2 4-1 0,1 1 0 16,-1 0 1-16,-2-3-2 15,-2-2 0-15,-2-6-2 16,0-4 1-16,-3-5 0 15,0-3 1-15,0 0 4 0,-1-7 2 16,-2-3-5-16,2 1 3 16,0-1 0-16,1 0 0 15,3 3-4-15,5 3-3 0,1 2 0 16,3 2-5-16,1 0-2 15,-1 0-77-15,-1-2-174 16,-2-4-243-16</inkml:trace>
  <inkml:trace contextRef="#ctx0" brushRef="#br0" timeOffset="36566.4643">13432 4751 1434 0,'13'9'-2'0,"7"12"4"16,8 11 8-16,3 11-6 15,2 8-2-15,-4 8-2 16,-8 13-4-16,-12 4-10 0,-10 4-90 16,-21-3-145-16,-16-1-100 15,-19-3-43-15,-20-4 327 16,-16-5-4-16</inkml:trace>
  <inkml:trace contextRef="#ctx0" brushRef="#br0" timeOffset="38048.4669">21948 3872 943 0,'-5'0'31'16,"2"4"-25"-16,3 12-8 0,-3 11 4 16,-1 12 3-16,-3 16 5 15,-5 18 13-15,-5 19 5 16,-7 20 8-16,-6 14 14 15,-3 13-16-15,0-1-24 0,10 0 1 16,10-9-3-16,16-12 1 16,24-14-2-16,22-12-1 15,23-11-4-15,17-13 0 0,15-13-5 16,4-15-51-16,2-19-228 15</inkml:trace>
  <inkml:trace contextRef="#ctx0" brushRef="#br0" timeOffset="40170.0706">21719 4399 1062 0,'-6'-9'109'16,"2"9"-51"-16,2 7-38 15,0 17-28-15,-4 17 9 16,0 19 1-16,-4 19 0 0,1 14-1 15,1 9 1-15,3 3-3 16,4-6 1-16,3-7-7 16,11-15-13-16,2-17-34 0,4-16-19 15,-2-19 14-15,0-15-6 16,-4-12 6-16,-2-21-107 15,-4-16-545-15</inkml:trace>
  <inkml:trace contextRef="#ctx0" brushRef="#br0" timeOffset="40497.6712">21693 4205 1085 0,'-6'-8'109'15,"7"8"-61"-15,9 4-48 16,11 9-4-16,10 5 6 15,11 6 1-15,9 6-2 0,7 6-2 16,5 4 3-16,3 5-2 16,-4 3 1-16,-6 1-1 15,-8 2-2-15,-11-4 0 0,-14-2 2 16,-12-1 2-16,-11 0 1 15,-14 1 2-15,-13 1 6 16,-11 1 17-16,-7-1-14 16,-5 0-9-16,-2-2-4 0,7-3-1 15,5-5-1-15,8-3-2 16,10-6-7-16,15-8-52 15,7-10-162-15,16-9-130 0,14-14-292 16</inkml:trace>
  <inkml:trace contextRef="#ctx0" brushRef="#br0" timeOffset="41012.4721">22596 4705 1050 0,'-3'-21'170'0,"-4"3"-94"15,2 6-27-15,-1 3-25 16,-1 7-19-16,-3 4-8 15,-5 11-1-15,-2 10-6 0,-7 12 5 16,-3 11-3-16,2 4-1 16,2 2-8-16,8-2-43 15,9-8 8-15,5-9 8 0,5-11 1 16,7-10 15-16,3-10 13 15,2-6 10-15,3-13 5 16,-2-6 0-16,1-7 3 0,-2-7-3 16,-4 0 2-16,-2 1-1 15,-3 5 8-15,-3 8 31 16,-2 6 48-16,-1 11 11 15,1 8-46-15,1 16-56 0,0 6 0 16,7 7 6-16,7 2-3 16,4-3 0-16,9-5-1 15,4-9 1-15,4-10-4 0,1-8-3 16,-4-16-5-16,-5-7-6 15,-7-11 2-15,-7-11 7 16,-7-4 11-16,-9-9-1 0,-3-5 2 16,-6-7-2-16,-1 0-3 15,3 3 2-15,0 7 2 16,3 12 4-16,4 15 17 15,2 16 11-15,7 19-12 0,3 16-29 16,0 17 2-16,4 21 5 16,-3 14 1-16,-1 15 1 15,-1 7-6-15,-1 2-17 0,-2-10-94 16,1-16-173-16,2-20-230 15</inkml:trace>
  <inkml:trace contextRef="#ctx0" brushRef="#br0" timeOffset="41402.4728">23055 4695 883 0,'20'-39'138'0,"6"5"-22"15,6 7-43-15,1 9-20 0,3 6-27 16,-2 6-8-16,-1 5-2 16,-5 1-5-16,-2 4-6 15,-7 2-5-15,-4 0 1 0,-3-1-5 16,-7-1-3-16,-5-4-2 15,-6 0 3-15,-9-4 7 16,-8-3-4-16,-4 1 1 0,-6 2 6 16,-1 3 5-16,5 2 26 15,6 13 9-15,7 6-29 16,11 6-13-16,6 5-4 15,13 1 6-15,7 3-5 0,5-8 4 16,5-4-2-16,2-10 0 16,1-7-1-16,-4-6 3 15,0-12 3-15,-4-5-3 0,-3-3 3 16,-6 1 1-16,-3 3 3 15,-3 3 27-15,1 5 22 16,1 6-34-16,0 2-28 0,2 7 1 16,1 6-2-16,-1 3-3 15,-7 0-77-15,-10-3-130 16,-10-8-216-16</inkml:trace>
  <inkml:trace contextRef="#ctx0" brushRef="#br0" timeOffset="41589.6731">22819 4362 1280 0,'59'-17'3'0,"15"2"-2"0,11 3 0 15,-1 0-1-15,-5-2-36 16,-7-4-299-16,-11-5-528 16</inkml:trace>
  <inkml:trace contextRef="#ctx0" brushRef="#br0" timeOffset="41917.2737">24079 3923 990 0,'-8'-3'124'0,"-6"11"-72"15,-8 22-45-15,-7 20-4 16,-9 26 8-16,-10 24 33 0,-1 26-5 16,4 13-24-16,12 11-12 15,14-4-7-15,21-10 2 16,24-17-4-16,16-18 1 0,16-17 6 15,11-17 0-15,7-15-2 16,6-14-15-16,-3-15-45 16,-3-17-125-16,-6-12-609 0</inkml:trace>
  <inkml:trace contextRef="#ctx0" brushRef="#br0" timeOffset="68218.9199">6587 4059 615 0,'20'-21'24'0,"8"-7"53"0,12-4 8 16,13-8-38-16,11-6 27 15,16-6-25-15,13-9-5 16,11-6-8-16,13-3-5 0,8-6-8 16,6 0-5-16,2 0-7 15,0 1-5-15,-2 6-4 16,-7 4 1-16,-6 6-2 0,-9 7 1 15,-7 7-3-15,-12 7 0 16,-13 8 2-16,-9 9-2 16,-12 4 0-16,-11 8-2 0,-10 5 1 15,-8 4-5-15,-14 8-24 16,-12 6-91-16,-11 3-66 15,-18 1-257-15</inkml:trace>
  <inkml:trace contextRef="#ctx0" brushRef="#br0" timeOffset="68671.3207">6581 3584 992 0,'-19'0'4'16,"5"5"-4"-16,1 10 2 0,-3 4-4 15,5 5 3-15,-2 4-2 16,3 3 0-16,0 1 2 15,4 0-3-15,-1 3 3 0,2 0 1 16,2 2-1-16,-1-2 1 16,3-2-1-16,1-3 0 15,7-5 2-15,6-7 7 16,8-4 10-16,7-4 3 0,9-7 12 15,10-3 16-15,10-5-13 16,8-8-10-16,6-3-21 16,5-2-4-16,2-1-2 0,0 1-7 15,-10-2-51-15,-7-1-225 16,-8-2-561-16</inkml:trace>
  <inkml:trace contextRef="#ctx0" brushRef="#br0" timeOffset="74006.53">8917 2730 851 0,'-6'-7'39'15,"6"7"-11"-15,6 0-25 0,5 13-1 16,6 9 1-16,4 13 0 16,2 10 0-16,7 7 6 15,0 7 18-15,4 2-21 0,-1-5-2 16,-3-5-5-16,0-11 1 15,-6-10 1-15,-5-8 1 16,-5-10-2-16,-2-8 2 16,-5-5 30-16,-2-12 62 0,-1-9-16 15,-2-8-51-15,-2-9-10 16,0-9-6-16,-2-8-8 15,-5-7 0-15,-1-2-3 0,3-1-1 16,-1 4 2-16,4 4-2 16,2 8 3-16,0 11 1 15,6 9 0-15,1 7-2 0,1 7-1 16,1 7-2-16,1 5-1 15,2 4-3-15,1 8-50 16,0 0-158-16,-2 1-192 0</inkml:trace>
  <inkml:trace contextRef="#ctx0" brushRef="#br0" timeOffset="74427.7308">9466 2810 802 0,'-11'0'52'16,"1"5"-26"-16,1 1-20 0,-2 3-5 16,0 5 0-16,-3 3-1 15,-2 7 1-15,1 6 3 16,1 10-2-16,4 8 4 0,7 5 7 15,3 3 9-15,13-4-9 16,8-6-12-16,5-13 0 16,4-14-2-16,3-14 0 15,-1-8-1-15,-5-14 4 0,-2-8 2 16,-8-8-1-16,-7-3 0 15,-7-5 3-15,-6-3 5 16,-10 0 4-16,-5-2-12 0,-2 2-1 16,-2 7-2-16,1 7 3 15,4 7 75-15,5 8 29 16,4 12-36-16,3 5-39 0,5 12-29 15,2 5-6-15,6 6 2 16,5 0-4-16,6-2-3 16,2-7-63-16,2-10-79 15,-1-7-21-15,-2-15-127 0</inkml:trace>
  <inkml:trace contextRef="#ctx0" brushRef="#br0" timeOffset="74817.7314">9626 2537 949 0,'-1'-10'142'0,"-2"8"-50"15,3 2-45-15,0 12-44 16,4 9-3-16,1 11 2 16,7 15-1-16,2 6-1 0,4 6 1 15,4 1-2-15,2-2 1 16,0-6-3-16,1-8-3 15,0-8-15-15,-2-9-15 16,-2-6-11-16,-1-9 14 0,-3-7 4 16,0-3 17-16,-3-4 11 15,-2-7-1-15,-2-4 3 16,-2-7-1-16,-3-3 1 0,-3-6-1 15,-2-3 2-15,0-1-2 16,-1 3-1-16,-2 4 3 16,0 7 27-16,0 10 57 0,1 9 0 15,-3 7-32-15,3 15-50 16,2 6 1-16,0 9 9 15,4 3-7-15,9 1-5 0,5-7-1 16,5-6-5-16,7-10-17 16,0-10-109-16,0-10-71 15,-5-14-115-15</inkml:trace>
  <inkml:trace contextRef="#ctx0" brushRef="#br0" timeOffset="75566.5328">10137 2784 939 0,'-2'0'117'16,"2"14"-79"-16,0 3-33 15,3 10 13-15,5 4-1 0,5 1-7 16,2 1-9-16,5-5-3 16,1-5 1-16,1-6-26 15,-3-10-83-15,-1-6-26 16,-5-4 12-16,-5-7-2 0,-3-6 46 15,-5-4 78-15,0-5 10 16,-5-4 74-16,-3-2 35 16,0-2-23-16,2 1-34 0,0 5-3 15,4 6 47-15,-1 5 12 16,3 11-31-16,5 5-41 15,1 13-42-15,4 8 3 0,4 7-1 16,3 4 0-16,4 3 0 16,2-3-7-16,1-7-1 15,-1-8-20-15,-1-7-83 0,-4-10-2 16,-6-6 29-16,-5-12 26 15,-5-4 52-15,-2-7 4 16,-2-3 8-16,-3 0 38 16,1 2 28-16,1 5 22 0,3 6-2 15,3 8-36-15,1 6-26 16,4 4-24-16,2 10-5 15,0 5 0-15,2 7 0 0,2 4-2 16,1 1 0-16,2 2-2 16,3-5-1-16,-1-4-5 15,2-7-8-15,-2-7-36 0,0-5-7 16,-1-12 28-16,-3-7 20 15,-2-7 9-15,-2-2 1 16,-1 0 2-16,-2-1 15 16,1 7 44-16,0 5 8 0,-1 8-15 15,0 5-25-15,2 4-17 16,0 4-6-16,3 6-3 15,0 3-3-15,3 4-1 0,2 0 1 16,1-1-1-16,-1-3-4 16,0-5-12-16,-2-6-68 15,-5-4-8-15,-5-9 19 0,-5-7 42 16,-5-4 29-16,-7-4 3 15,-5 0 5-15,-1 3 28 16,-1 1 36-16,2 7 37 16,4 7 13-16,4 8-29 0,6 4-51 15,2 9-36-15,15 10-8 16,8 4 2-16,12 5 2 15,13-3 0-15,13-5 1 0,6-10-17 16,5-14-117-16,-2-14-273 16</inkml:trace>
  <inkml:trace contextRef="#ctx0" brushRef="#br0" timeOffset="80636.5417">19234 4282 823 0,'9'-29'12'0,"3"0"11"0,9-1-3 16,6-3-9-16,9-4 2 15,6-5-5-15,10-7 3 16,4-4 12-16,7-2 17 0,6-3-13 15,3-2-3-15,2 1-1 16,0 2-4-16,1 3-4 16,-6 4 2-16,-5 6 2 15,-6 3-1-15,-10 8-8 0,-8 7-4 16,-12 5-4-16,-7 8 0 15,-9 1-4-15,-7 6 0 16,-5 4-9-16,-14 2-94 0,-10 0-318 16</inkml:trace>
  <inkml:trace contextRef="#ctx0" brushRef="#br0" timeOffset="81057.7424">19323 3815 935 0,'-2'-4'28'0,"-3"0"-14"16,2 4-3-16,0 0 2 0,0 3-4 15,0 4-4-15,-1 3-3 16,-2 5 8-16,-1 4 10 15,-2 4 7-15,-1 5 2 16,0 0-5-16,-4-1-4 0,2-1 0 16,2-5 12-16,1-3 1 15,3-4-7-15,5-3-7 16,1 0-6-16,5-4-8 0,8-1-1 15,10-4 4-15,8-2 14 16,14-3 8-16,15-6-10 16,8-5-15-16,9-1-5 0,4-3-4 15,-2-3-35-15,-9-5-295 16</inkml:trace>
  <inkml:trace contextRef="#ctx0" brushRef="#br0" timeOffset="90058.9582">20735 3170 884 0,'-9'-15'76'16,"6"6"-20"-16,0 7-25 16,3 3-20-16,0 13-17 15,0 9 5-15,-3 15 2 0,-1 18 2 16,0 15 1-16,-1 14-3 15,0 8 2-15,1 0-1 16,1-5 0-16,1-11-2 0,4-14 0 16,1-15 0-16,4-11 0 15,-2-11-2-15,1-8 2 16,-2-8 0-16,-3-9-31 15,-4-8-188-15,-8-13-212 0</inkml:trace>
  <inkml:trace contextRef="#ctx0" brushRef="#br0" timeOffset="90261.7586">20574 3267 1098 0,'32'-35'46'16,"16"1"-21"-16,13 4-14 0,2 0-9 15,5 5 0-15,-5 2-4 16,-6 3-60-16,-10 5-30 16,-12 2-59-16,-14 2-68 15,-13 4-375-15</inkml:trace>
  <inkml:trace contextRef="#ctx0" brushRef="#br0" timeOffset="90433.3589">20548 3820 1085 0,'27'-10'-10'16,"15"-11"27"-16,21-3 23 0,15-7-16 15,5-4-19-15,6-3 2 16,-6-5-44-16,-13-5-254 15</inkml:trace>
  <inkml:trace contextRef="#ctx0" brushRef="#br0" timeOffset="90854.5596">21296 3439 914 0,'-14'-7'48'15,"0"5"-29"-15,-4 2-13 16,-7 9-5-16,-6 8-2 0,-6 14 1 16,-4 10 1-16,-6 12 1 15,4 5 0-15,7 1-1 16,8 3 3-16,13-8-2 0,12-9 0 15,9-10-3-15,10-9 1 16,8-13 0-16,4-12 5 16,4-6 9-16,-1-14 0 0,-3-10-2 15,-3-9-7-15,-5-7 1 16,-8-5-1-16,-6 0-1 15,-4 1 1-15,-5 6-2 0,-2 8 1 16,-4 10 106-16,0 14 12 16,-2 12-36-16,1 15-70 15,3 11-17-15,3 8-2 16,6 7 6-16,7 1-8 0,10-2 0 15,9-7-6-15,4-10-91 16,4-14-98-16,0-10-202 16</inkml:trace>
  <inkml:trace contextRef="#ctx0" brushRef="#br0" timeOffset="91228.9603">21604 3238 1036 0,'-11'5'75'0,"6"5"-64"16,2 7-15-16,2 1 5 0,0 5-1 15,0 0 0-15,2 1 1 16,1 1-1-16,1-1-1 15,1 2 1-15,1 0-1 0,0 0 1 16,3-1 0-16,-2-1 1 16,1 2 0-16,0 0-2 15,0-2 1-15,1 2 1 0,-2-3-1 16,-4 1 1-16,0-3 0 15,-3-1 1-15,-5-4 1 16,-5-1 2-16,-2-3-1 16,-2-4 1-16,1-2-3 0,-2-3-2 15,5-3-4-15,2-10-44 16,7-10-87-16,2-10-94 15,5-11-227-15</inkml:trace>
  <inkml:trace contextRef="#ctx0" brushRef="#br0" timeOffset="91431.7606">21850 2947 1029 0,'0'-17'165'0,"0"8"-64"0,1 9-38 15,3 11-41-15,2 18-34 16,3 16 14-16,1 17 7 15,3 19-5-15,-2 13-4 0,1 2-1 16,-2-5-47-16,-3-9-145 16,-2-19-15-16,-3-17 4 15,-2-19-3-15,-5-15 25 0</inkml:trace>
  <inkml:trace contextRef="#ctx0" brushRef="#br0" timeOffset="91572.1609">21926 3318 1050 0,'35'-22'90'0,"16"2"-44"0,14-3-14 16,13-2-21-16,5-3-7 16,-4-4-130-16,-11-2-458 15</inkml:trace>
  <inkml:trace contextRef="#ctx0" brushRef="#br0" timeOffset="92742.1629">17074 3410 1069 0,'-1'20'-26'0,"0"12"18"0,2 12 11 16,-1 8 6-16,0 4-4 15,0-2-5-15,0-6-33 16,2-11 45-16,-1-11-84 16,-3-13-90-16,-1-13-138 0</inkml:trace>
  <inkml:trace contextRef="#ctx0" brushRef="#br0" timeOffset="92898.1632">16893 3243 970 0,'6'1'-10'15,"5"6"7"-15,7 5 4 16,6 1-1-16,4 0-56 0,3-6-169 16,-1-4-107-16</inkml:trace>
  <inkml:trace contextRef="#ctx0" brushRef="#br0" timeOffset="93210.1638">17176 3269 805 0,'2'0'91'0,"3"4"-75"15,4 6-17-15,7 6 2 0,3 9 1 16,4 4 0-16,0 5 0 15,2 4-1-15,-1 1 1 16,-3-4 0-16,-2-6 1 0,-3-6-3 16,-5-9 0-16,-3-5 0 15,-4-6 0-15,-4-3 2 16,0-2 31-16,-3-7 105 15,-3-3-99-15,0-7 0 0,1-3-15 16,3-4-15-16,-1 0-6 16,3 2-4-16,3 3-2 15,4 6 3-15,0 6-5 0,4 8 0 16,1 3 4-16,2 11-1 15,3 4 1-15,3 5-1 16,0-3-41-16,3-6-181 0,-2-9-323 16</inkml:trace>
  <inkml:trace contextRef="#ctx0" brushRef="#br0" timeOffset="93787.3648">17901 3042 1147 0,'5'11'30'16,"-1"8"-36"-16,4 15 9 0,4 11 3 16,2 12-2-16,0 6-2 15,4 1 0-15,-2-2-4 16,1-10-5-16,-4-10-54 0,-4-11-65 15,-3-12 15-15,-6-9 64 16,0-10 41-16,-9-5 12 16,-4-11-10-16,-3-8-5 15,-3-6 6-15,-1-8 2 0,1-7 2 16,1-8 4-16,1-7 9 15,3-4-4-15,7 5 11 16,5 1-6-16,4 9 52 0,4 8 16 16,9 12-37-16,2 8-5 15,3 5-7-15,1 7-4 16,1 3-12-16,-2 6-6 0,1 1-7 15,-2 10-5-15,-4 6-2 16,-4 5 2-16,-6 6-4 16,-5 1 1-16,-7 1-10 15,-7-1-17-15,-5-2 5 0,-1-6 17 16,-3-3 14-16,4-7-2 15,5-3-2-15,4-1 4 16,5 1 3-16,5 0-10 0,3 0-6 16,6 4 5-16,6 2 3 15,1 2 1-15,5 1 2 16,3-1-2-16,2 1 1 0,0 0 0 15,3-2-1-15,0 2 0 16,0-3 0-16,0-4 0 16,-2-3-3-16,-2-6-24 0,0-2-109 15,-6-8-11-15,-3-8-100 16,-3-3-326-16</inkml:trace>
  <inkml:trace contextRef="#ctx0" brushRef="#br0" timeOffset="94551.7661">18370 3278 763 0,'-1'13'49'0,"2"0"16"15,4 0-24-15,5-3-6 16,5-5 3-16,8-5 2 16,6-3 0-16,7-10-14 0,2-6-13 15,2-6-7-15,-1-6-4 16,-3-2 0-16,-7-5-3 15,-5-1-2-15,-8-2-1 0,-6 2 6 16,-7 3-1-16,-4 4 1 16,-6 8 2-16,-8 8 11 15,-5 16 11-15,-5 6 14 16,-3 16-27-16,-3 14-12 0,3 8 0 15,6 7-2-15,10 2 0 16,11-3-3-16,14-9-2 16,16-11-1-16,13-13-6 0,8-15-13 15,4-6-17-15,1-13-32 16,-1-10 6-16,-5-4 30 15,-6-3 32-15,-9-1 6 0,-8 1 3 16,-8 2-1-16,-8 2 9 16,-4 3 34-16,-5 7 31 15,-2 5 14-15,-9 6-12 16,-4 9-12-16,-5 5-38 0,-5 13-22 15,-2 10-5-15,2 5 1 16,3 3-2-16,8 0-1 16,9-4-1-16,7-8-4 0,13-10-5 15,8-11-13-15,5-6 0 16,3-11-5-16,2-8-24 15,-6-4-14-15,-1-1 17 0,-8 0 32 16,-7 5 19-16,-5 5 2 16,-6 6 40-16,-2 3 95 15,-1 6-44-15,-3 4-55 0,2 10-30 16,2 5-11-16,3 4 2 15,7 2-1-15,9-2 1 16,7-6-3-16,5-6-1 16,3-9 2-16,3-9-4 0,-2-9-24 15,-4-10-21-15,-7-4 11 16,-6-7 32-16,-9-7 11 15,-6-4 2-15,-3-10 0 0,-3-1 4 16,-6-3-1-16,-1 4-2 16,2 5-4-16,2 11 5 15,0 13 63-15,0 10 5 0,4 15-3 16,1 11-23-16,0 24-53 15,-3 17 4-15,3 16 3 16,2 12 0-16,2 5-4 16,4-1-3-16,9-8-36 0,3-17-122 15,2-16-110-15,-3-17-224 16</inkml:trace>
  <inkml:trace contextRef="#ctx0" brushRef="#br0" timeOffset="95082.167">19809 2314 1064 0,'-4'-2'132'16,"1"7"-93"-16,3 17-51 0,0 14 13 15,2 14 1-15,-1 13-1 16,-1 9 1-16,-1 3 0 15,-1-2-3-15,5-6-6 0,-3-9-36 16,4-11-94-16,0-12-31 16,-3-13-51-16,0-9-87 15</inkml:trace>
  <inkml:trace contextRef="#ctx0" brushRef="#br0" timeOffset="95409.7676">19623 2767 1130 0,'0'-11'106'15,"3"4"-75"-15,12-4-34 0,8-1 4 16,10-5 1-16,7-2 0 16,5-1-1-16,0 0 0 15,-4 0 0-15,-6 4-1 0,-10 2-16 16,-7 3-27-16,-8 3 24 15,-8 2 20-15,-1 2 5 16,-4 4 2-16,-4 10-1 0,-1 6-4 16,1 6-2-16,1 9 0 15,3 3 0-15,3 2-2 16,5-2 1-16,4-4 0 15,4-3-1-15,0-8 0 0,2-5-3 16,0-11-36-16,-1-4-89 16,-1-13-44-16,-3-8-65 15,-5-8-346-15</inkml:trace>
  <inkml:trace contextRef="#ctx0" brushRef="#br0" timeOffset="96018.1687">20019 2454 856 0,'-2'-2'144'15,"1"2"-63"-15,1 3-79 16,0 7-5-16,6 5 7 0,4 3 0 15,1 2 0-15,1 1 2 16,1 0-2-16,1-2-2 16,-1-2-1-16,-2-3 0 15,-2-4-1-15,-2-2 1 0,-1-3 0 16,-1-5 0-16,2 0 1 15,-3-8 8-15,3-2 4 16,0-3-4-16,0-3 4 0,-2 3 13 16,0 0 7-16,-2 1 9 15,-1 4-4-15,-2 3-3 16,2 2-4-16,-2 3-14 0,1 0-18 15,1 6-6-15,5 2 2 16,0 2 3-16,5-1 2 16,0 1 0-16,3-4-2 15,1-4 0-15,1-2 0 0,-2-4-4 16,3-6-2-16,-3-6-2 15,-2-4 4-15,-3-4 5 16,-3 0 2-16,0-1-1 0,-2 2 0 16,-4 3 1-16,2 7 4 15,-1 1 23-15,-2 8 10 16,0 4-8-16,1 7-28 0,1 10-9 15,0 7 7-15,3 7 3 16,1 4-1-16,3 1-1 16,3-4-2-16,3-6-2 0,2-8-1 15,2-11-1-15,3-6-2 16,2-4 3-16,-2-9-3 15,1-11-6-15,-3-3 1 16,-1-5 11-16,-2-4 2 0,-2 1-2 16,-2 3 1-16,-3 6 0 15,0 6 1-15,-5 7 20 16,0 5 16-16,-1 7-21 0,-2 0-16 15,0 8-3-15,-1 5 0 16,0 2-3-16,-5 0-63 16,-8-6-182-16,-9-6-330 0</inkml:trace>
  <inkml:trace contextRef="#ctx0" brushRef="#br0" timeOffset="96158.5689">20099 2174 1266 0,'8'7'11'15,"16"13"-17"-15,3 1 7 16,3 0-181-16,0-1-396 16</inkml:trace>
  <inkml:trace contextRef="#ctx0" brushRef="#br0" timeOffset="96501.7695">20575 2435 1123 0,'2'1'29'16,"1"0"-44"-16,5 3 14 16,2-1 4-16,4-3-6 0,3 0 1 15,2-3 6-15,2-7-2 16,1-3 1-16,0-5 2 15,-2-3-3-15,-3-4-2 0,-5-2 3 16,-7-3 0-16,-7-1 1 16,-9 2 0-16,-8 4 4 15,-10 5 0-15,-5 9 17 0,-5 11 26 16,-1 12 13-16,5 10-33 15,7 11-17-15,14 4-6 16,11 3-7-16,22-3-4 16,23-4-3-16,21-9 2 0,14-13 1 15,10-12-67-15,1-17-312 16</inkml:trace>
  <inkml:trace contextRef="#ctx0" brushRef="#br0" timeOffset="97016.5704">21163 2583 1274 0,'8'-25'7'16,"22"0"-15"-16,16 1 5 15,13-5-2-15,6-5-105 0,-1-2-145 16,-6-5-411-16</inkml:trace>
  <inkml:trace contextRef="#ctx0" brushRef="#br0" timeOffset="97281.7709">21846 2062 1137 0,'4'0'70'0,"5"18"-73"0,5 13 3 16,-1 15 5-16,0 14-2 15,-6 15-1-15,-3 8 0 16,-4-4-3-16,1-4-55 0,-1-13-162 16,0-16 71-16,2-20 26 15,-2-19-48-15,-2-12-144 16</inkml:trace>
  <inkml:trace contextRef="#ctx0" brushRef="#br0" timeOffset="97453.3712">21856 2127 528 0,'1'-59'169'0,"7"10"-6"16,2 11-19-16,5 10-44 15,3 6-35-15,4 8-25 16,2 4-20-16,4 6-10 0,3 4-6 16,0 7-3-16,-1 8-2 15,-10 3-6-15,-9-2-202 16,-14 0-255-16</inkml:trace>
  <inkml:trace contextRef="#ctx0" brushRef="#br0" timeOffset="97609.3715">21784 2358 1019 0,'59'-25'3'15,"9"3"4"-15,4-4-2 16,-4-3-13-16,-6-4-335 0</inkml:trace>
  <inkml:trace contextRef="#ctx0" brushRef="#br0" timeOffset="98202.1725">22307 2068 1001 0,'-6'-4'79'16,"-2"4"-4"-16,-1 7-53 15,-6 7-18-15,0 5-4 0,-6 8 2 16,2 6-1-16,2 2-1 15,3 1 1-15,6 0-3 16,7-3 0-16,7-4-1 0,10-4 1 16,5-11-2-16,6-7-10 15,0-7-3-15,1-9-42 16,-3-9 0-16,-2-5 36 15,-6-4 20-15,-5-2 4 0,-5 1 3 16,-3 1 4-16,-4 3 14 16,0 5 16-16,0 4 12 15,-2 7 23-15,-2 4-9 0,4 6-42 16,2 6-29-16,0 4 5 15,5-1 2-15,3 4-1 16,7-3 0-16,8-3-1 0,2-2 2 16,1-4 1-16,-1-1 1 15,-5-2 0-15,-8 0-1 16,-5 1-2-16,-9 2 3 0,-8 9 11 15,-7 1-5-15,-7 5-4 16,-1 5-4-16,-1 2 0 16,2-3 0-16,7-4-1 15,6-5 0-15,8-6-2 0,2-7-1 16,11-7-4-16,4-8 2 15,6-11 4-15,1-8 4 16,3-8 0-16,-3-8-3 0,-1-3 4 16,-4-7-3-16,-1 2 1 15,-3 0-2-15,-3 7 2 16,-1 7 2-16,-5 9 30 0,-1 11 28 15,-3 10 26-15,1 13-7 16,-2 11-54-16,-2 17-47 16,-1 15 19-16,2 16 7 0,0 15-4 15,0 5-2-15,2-2-30 16,-1-9-203-16,-1-17-268 15</inkml:trace>
  <inkml:trace contextRef="#ctx0" brushRef="#br0" timeOffset="98342.5728">22715 2001 1416 0,'30'-21'62'16,"15"13"-48"-16,12 5-13 0,7 2-4 15,-3-4-17-15,-6-1-316 16</inkml:trace>
  <inkml:trace contextRef="#ctx0" brushRef="#br0" timeOffset="99278.5744">23275 1815 1030 0,'0'0'21'16,"5"11"-22"-16,2 18 2 0,-2 17 0 15,-5 18 1-15,0 13 1 16,-5 9-2-16,-5 3-1 15,0-2-2-15,0-10 1 0,2-14-4 16,2-16-36-16,-1-13-79 16,3-17-1-16,-2-10 2 15,-1-10-1-15,-3-16-195 16</inkml:trace>
  <inkml:trace contextRef="#ctx0" brushRef="#br0" timeOffset="99543.7749">23154 2028 841 0,'14'-33'89'16,"3"8"-55"-16,4 4-3 15,3 5-1-15,6 5-4 0,-2 3-6 16,4 6-5-16,1 2-1 16,-2 8-5-16,-4 6-6 15,-3 6-6-15,-8 9-3 16,-7 4 1-16,-8 9 2 0,-8 3 13 15,-8 4-4-15,-9 2-2 16,-6 0 1-16,-3-3-3 16,-3-4 0-16,-8-5-1 0,3-6-2 15,0-8 0-15,5-7-12 16,8-6-43-16,8-6-4 15,17-6-66-15,12-12-115 0,17-6-199 16</inkml:trace>
  <inkml:trace contextRef="#ctx0" brushRef="#br0" timeOffset="100058.5758">23728 2018 1149 0,'-1'-21'144'16,"-3"3"-51"-16,-6 6-37 0,-2 6-35 15,-4 6-19-15,-4 6-3 16,-4 12-4-16,-2-595 1 15,-2 1218-1-15,2-600-3 0,7 2-37 16,7-2-70-16,9-5-16 16,7-8-9-16,12-11 47 15,4-10 36-15,5-7 35 0,1-12-16 16,-4-11 0-16,-5-3 41 15,-7-5 43-15,-6-2 46 16,-4 2 18-16,-1 3-7 0,-5 3-9 16,2 9-6-16,2 8 0 15,0 8-21-15,5 10-67 16,6 10-10-16,7 4 9 15,6 3 0-15,8 0-6 0,7-6-13 16,2-7-54-16,2-12-64 16,-4-5-54-16,-4-11 26 15,-11-11 43-15,-7-4 115 0,-9-8 107 16,-6-1 69-16,-2-5-22 15,-6-1-44-15,-2-2-42 16,-2 2-13-16,4 4-12 0,1 7 1 16,0 9 17-16,6 10-5 15,0 14-14-15,2 11-40 16,4 18 1-16,-1 9 3 15,3 14 1-15,0 9 3 0,2 6-1 16,-2-1-2-16,1-4-36 16,-5-7-164-16,-1-12-104 15,-4-15-151-15</inkml:trace>
  <inkml:trace contextRef="#ctx0" brushRef="#br0" timeOffset="100323.7762">23943 2144 870 0,'7'-18'127'0,"2"2"7"15,2 5-39-15,1 5-59 16,1 3-9-16,3 3-9 0,-1 3-8 15,2 4 1-15,1 4-5 16,2 2-3-16,1-2-1 16,-1 1-3-16,-2-4 0 15,-4-4 0-15,-3-3-7 0,-5-1-1 16,-2-7 4-16,-3 2 7 15,1-1 1-15,-4 3 6 16,2 3 18-16,-2 2-7 0,2 9-19 16,-2 7-4-16,4 3 4 15,4 5 1-15,2 0-2 16,4-1-1-16,0-6-5 0,2-9-52 15,-4-10-182-15,-6-11-177 16</inkml:trace>
  <inkml:trace contextRef="#ctx0" brushRef="#br0" timeOffset="100464.1765">24064 1861 1343 0,'39'0'13'15,"22"7"-14"-15,16 7-4 16,5-7-68-16,-3-7-467 0</inkml:trace>
  <inkml:trace contextRef="#ctx0" brushRef="#br0" timeOffset="103225.3813">1289 2038 760 0,'-8'-4'78'16,"4"4"-23"-16,4 2-23 0,0 11-35 15,3 10 6-15,3 13 1 16,1 16 0-16,2 22 6 16,1 19 2-16,3 11-2 15,5 3-4-15,4-2-5 0,4-10-2 16,1-18-1-16,-2-22-2 15,0-16-1-15,-5-16-73 16,-9-13-72-16,-8-12-123 0</inkml:trace>
  <inkml:trace contextRef="#ctx0" brushRef="#br0" timeOffset="103568.5819">1136 2239 976 0,'10'-29'20'0,"11"0"-11"16,13 3 1-16,7 5 6 15,5 5 1-15,2 10-11 16,0 8-3-16,-1 15-2 0,-2 12 0 15,-4 10 0-15,-4 10 1 16,-7 9 1-16,-7 7-3 16,-8 3 2-16,-11-1-2 0,-5-2 0 15,-17 1 2-15,-5-6-2 16,-7-3 2-16,-5-3-1 15,0-5 0-15,-3-3 0 16,5-6 0-16,6-5-2 0,3-6 2 16,9-10-11-16,6-9-142 15,7-10-126-15</inkml:trace>
  <inkml:trace contextRef="#ctx0" brushRef="#br0" timeOffset="104020.9827">1817 2416 920 0,'-20'-11'90'16,"0"3"-43"-16,3 3-23 16,1 5-16-16,0 5-7 15,0 6-2-15,-1 4-1 16,3 3-1-16,-4 4 0 0,2 3 0 15,2 3 2-15,-1 5 0 16,5 4 0-16,2 4 1 16,8 2-1-16,2 1 0 0,11-4-1 15,3-6 0-15,2-9-4 16,2-8 3-16,-1-10 0 15,-2-7-5-15,-3-9 1 0,-5-12 5 16,-3-6 4-16,-6-5 0 16,0-5 0-16,-8-3 0 15,-3-4 0-15,-3 1 3 16,2 3 8-16,1 7 8 0,3 7 42 15,2 6 42-15,4 11-7 16,2 10-45-16,0 17-61 16,7 9 1-16,4 10 11 0,7 5-2 15,5 3-1-15,6-3 0 16,4-6-2-16,3-12-4 15,-1-8-28-15,-5-12-101 0,-6-8-21 16,-6-12 15-16,-9-7-45 16,-8-5-228-16</inkml:trace>
  <inkml:trace contextRef="#ctx0" brushRef="#br0" timeOffset="104192.583">1904 2569 253 0,'-20'-42'227'0,"-2"-4"-90"0,1-2-74 15,5 1-18-15,1 2 46 16,3 6 35-16,5 8-13 16,0 10-37-16,4 7-7 0,1 5-23 15,2 9-23-15,0 0-27 16,7 6 2-16,4 7 3 15,6 7 2-15,5 7-2 0,7 11-1 16,3 8 1-16,3 10-5 16,-7 2-41-16,-2 2-107 15,-11-4-53-15,-8-7-115 16</inkml:trace>
  <inkml:trace contextRef="#ctx0" brushRef="#br0" timeOffset="104691.7839">1796 2523 1004 0,'19'-35'69'16,"13"2"-35"-16,11 1-7 15,7 1-12-15,5 3-10 16,-4 1-3-16,-2 6 1 0,-7 4-2 15,-9 1-5-15,-9 4-14 16,-10 1-15-16,-7 2 18 16,-7 3 18-16,-2-2 1 0,-5 3 0 15,-5 2 3-15,-2 2 2 16,-3 2-2-16,-3 7-5 15,-1 6 3-15,-3 6-3 0,3 8 1 16,0 6-1-16,4 5-2 16,7 4 1-16,7 2-2 15,4-2 0-15,10-4 0 16,8-8 1-16,3-6-3 0,4-12 2 15,0-9-3-15,-2-7 2 16,-2-11 4-16,-4-9 2 16,-5-8 0-16,-8-2-1 0,-5-3 1 15,-3 0 0-15,-8 5 1 16,-3 4 4-16,2 6 35 15,3 7 58-15,2 9 7 0,5 6-34 16,4 13-65-16,11 7-17 16,10 8 6-16,9 2-1 15,10-1 2-15,7-4 2 0,9-8-2 16,-1-15-25-16,-5-11-232 15,-6-17-494-15</inkml:trace>
  <inkml:trace contextRef="#ctx0" brushRef="#br0" timeOffset="105814.9859">6344 1972 883 0,'0'-5'114'0,"2"8"0"15,3 18-105-15,0 21-6 0,5 12 6 16,1 19 1-16,3 14-3 15,3 8-5-15,3-3-1 16,2-15-5-16,0-15-104 16,-4-25-297-16</inkml:trace>
  <inkml:trace contextRef="#ctx0" brushRef="#br0" timeOffset="106142.5865">6315 2029 1021 0,'-3'-11'100'16,"5"2"-49"-16,11 1-47 15,6 0-3-15,10 0 0 16,7 2 0-16,6 4-1 15,4 1 1-15,1 15 0 0,-3 8-1 16,-4 11 1-16,-7 11-1 16,-9 4-1-16,-10 4-1 15,-11 2-3-15,-9 0 0 0,-14-3 6 16,-11-2 1-16,-10-2-1 15,-5-3 0-15,0-5 0 16,4-6 0-16,5-9 0 0,13-8-2 16,16-12-43-16,9-8-86 15,17-19-177-15,13-8-45 16</inkml:trace>
  <inkml:trace contextRef="#ctx0" brushRef="#br0" timeOffset="106688.5874">6966 2037 995 0,'-12'-17'140'15,"-1"6"-59"-15,2 5-44 16,-1 1-20-16,3 5-13 0,-2 3-5 16,-1 9-2-16,-4 8-2 15,-5 7 1-15,0 14 0 16,-5 6-2-16,4 7-5 0,2 2 1 15,6-1 5-15,9-4 3 16,5-9-2-16,11-9-5 16,6-10-9-16,4-10-12 15,4-10 5-15,-1-6 12 0,-3-14 6 16,-1-7 3-16,-7-6 1 15,-6-3 6-15,-5-5-2 16,-2 0 3-16,-7-1 3 0,-2 4 13 16,0 5 16-16,2 5 1 15,3 11 22-15,4 9 7 16,1 8-29-16,9 15-48 0,7 5 11 15,7 6 2-15,10 3-3 16,5-5 4-16,5-6-5 16,1-6 1-16,-4-10-22 0,-3-10-67 15,-9-13-59-15,-9-8 29 16,-12-8-53-16,-8-6 35 15,-4-5 133-15,-11-3 28 16,-2-4 70-16,-3-3-35 0,6-8-20 16,0 1-13-16,6 6-8 15,2 5 9-15,3 11 83 16,3 13 3-16,2 19-39 0,4 12-45 15,3 23-32-15,1 17 8 16,4 15-1-16,3 16 3 16,0 13 0-16,-1 5-4 0,-5-9-37 15,-4-11-314-15</inkml:trace>
  <inkml:trace contextRef="#ctx0" brushRef="#br0" timeOffset="107109.7882">7173 2102 965 0,'29'-20'67'0,"9"2"1"16,9 0-29-16,8 0-26 0,2 0-8 15,-5-1-1-15,-5 2-1 16,-10 0 0-16,-13-1-8 15,-14 5-5-15,-10-1 8 0,-12 6 1 16,-9 3 2-16,-4 5 9 16,-6 2 0-16,0 12 0 15,2 10-1-15,4 7-5 16,7 7-6-16,4 8 1 0,8 2 0 15,6-2 1-15,3-4-2 16,10-9-4-16,7-11-4 16,5-13 0-16,3-9 4 0,3-11 1 15,-2-15 5-15,-4-8 3 16,-2-4 0-16,-5-3 1 15,-7 3 2-15,-4 8 7 0,-3 6 69 16,-4 9 67-16,0 9-27 16,0 6-71-16,5 11-53 15,4 5-6-15,4 9 8 16,5 4 3-16,0 0-3 0,-1-6-86 15,-6-13-220-15,-9-10-356 16</inkml:trace>
  <inkml:trace contextRef="#ctx0" brushRef="#br0" timeOffset="107281.3885">7345 1688 1256 0,'50'-24'13'0,"25"2"-5"15,14-9-4-15,1-6-29 16,-7-7-705-16</inkml:trace>
  <inkml:trace contextRef="#ctx0" brushRef="#br0" timeOffset="111898.9966">918 3752 586 0,'-2'-25'98'0,"4"1"-53"0,7-2-8 15,6 3-12-15,7-2 3 16,6 2-3-16,1 1-6 16,3 0-4-16,7 3-2 0,5 0-1 15,6 1 3-15,6 2-5 16,10 2-6-16,7-1 0 15,4 0-2-15,0 1 1 16,0-2 0-16,3 1 1 0,2-1-4 16,-3 3 0-16,2 3 1 15,6 1-1-15,2-1 1 16,3 2 0-16,6-1 5 0,7-1-1 15,5 0 4-15,4-3-2 16,7 2-2-16,5 0 3 16,5-1-2-16,4 2 1 0,5 0 1 15,1 0 0-15,5 2-2 16,-7 1 1-16,5 1-2 15,-3 1 0-15,-3-1-1 0,1 1 2 16,0-5 8-16,4 0 7 16,0-1 10-16,3-1 2 15,1-3-5-15,3-1-8 16,3 1-6-16,5-1-7 0,-1-1-2 15,3 0-2-15,4 0-1 16,2-2 1-16,-3-1-2 16,1 1 1-16,1-3-1 0,1-2 1 15,-4 1-1-15,-3-1-1 16,1-2 2-16,-7 1-1 15,-5 1 0-15,-6 1-2 0,1 1 2 16,-1-2-1-16,3 1 1 16,-1 1 2-16,8 0 4 15,0 1 8-15,-2 0-5 16,-4-2-4-16,-1 0-1 0,-4-3-2 15,-3-1-1-15,-3 2 2 16,-3-2-1-16,0 3-1 16,-1 2 1-16,-4 1-2 0,-1 2 0 15,-3-1 0-15,-1 3 0 16,1 0-1-16,-3 1 1 15,1 3-1-15,1-1 0 0,-6 3 1 16,0-3-1-16,-4-1 0 16,-4 2 0-16,-6-1 0 15,-4 1 1-15,-2-1-1 16,0 3 2-16,-9-1-2 0,-1 3 3 15,-4 1-1-15,-8 1-1 16,-7-2 0-16,-7 2 0 16,-9-1-1-16,-8-1 0 0,-10-1 3 15,-6 0-3-15,-9-1 2 16,-4 0 3-16,-4-2 3 15,-3-2 21-15,-3 0 11 0,-1-2-14 16,1 0-8-16,-3-4-9 16,-1-2-2-16,0-4-3 15,0-12-2-15,0-7 0 16,-5-12-1-16,0-11-2 0,-3-11 0 15,-5-11 1-15,-2 0-3 16,-4-5 1-16,-2-4 2 16,-1-2-1-16,2 2-1 0,4 8 4 15,5 4-3-15,6 9 2 16,5 14 2-16,4 11-4 15,6 13 4-15,0 10-5 0,-1 7 2 16,-2 6 1-16,-2 5-1 16,-5 3 2-16,0 3-1 15,-4 3-1-15,-3 4-3 16,-4 1-1-16,-2 7-7 0,-4 5-21 15,1 9-49-15,-2 7-31 16,-4 6-43-16,2 5-45 16,-1-2-192-16</inkml:trace>
  <inkml:trace contextRef="#ctx0" brushRef="#br0" timeOffset="112554.1977">12955 940 1017 0,'-7'-28'50'16,"2"15"44"-16,3 17-41 16,0 23-62-16,1 18 10 15,1 14 2-15,0 13-2 0,0 12-1 16,5 1 2-16,4-2 5 15,0-7-4-15,2-5-4 16,0-7-1-16,-5-15 3 0,-3-7-3 16,-6-8-10-16,-10-9-40 15,-5-10-49-15,-2-11-19 16,-1-8-55-16,-1-16-132 15</inkml:trace>
  <inkml:trace contextRef="#ctx0" brushRef="#br0" timeOffset="112866.1983">12759 873 860 0,'14'-13'13'0,"15"7"13"16,12 9-9-16,14 13 8 0,8 14-3 15,7 10-7-15,1 15-3 16,-6 7 0-16,-9 5 0 16,-16 3-7-16,-16-2-2 15,-18-1 1-15,-10-6-2 0,-21-2 1 16,-11-4 3-16,-13-6-1 15,-8-1 0-15,-3-4-2 16,-5-2-2-16,2-3 0 0,3-3 0 16,5-1-3-16,7-7-1 15,8-7-15-15,9-15-215 16,12-11-358-16</inkml:trace>
  <inkml:trace contextRef="#ctx0" brushRef="#br0" timeOffset="113458.9993">13551 1216 850 0,'-6'-16'99'0,"-1"4"-40"0,-4 3-22 15,-4 7-26-15,-4 2-9 16,-7 7-3-16,-6 7 1 16,-3 6 1-16,-1 8-1 0,0 6-1 15,7 5 1-15,8 4-2 16,12 1 0-16,11-4 0 15,13-7-4-15,13-7 2 16,8-12-3-16,4-10 3 0,2-6 5 16,-2-15 2-16,-4-8 0 15,-6-8 0-15,-6-5-1 16,-8-2 1-16,-8-1-2 0,-5 1 3 15,-2 4 2-15,-2 5 12 16,-2 8 21-16,-1 7 59 16,3 14-5-16,-1 5-52 0,4 16-45 15,6 9 3-15,6 10 3 16,7 6-2-16,3 0 1 15,4-3-1-15,0-7-1 0,0-11-5 16,-4-15-31-16,-4-8-41 16,-6-17 7-16,-4-12 6 15,-5-8-4-15,-3-7 28 16,-6-5 37-16,-4-9 4 0,0-5 0 15,0-4 1-15,4-3-1 16,1 5 0-16,2 7 2 16,2 14 4-16,-1 17 49 0,6 20 33 15,-1 17-52-15,-2 26-40 16,4 16 7-16,3 15 1 15,2 13 3-15,1 15-6 0,0 4 2 16,-6-1-3-16,-5-10-100 16,0-16-193-16,-7-19-359 15</inkml:trace>
  <inkml:trace contextRef="#ctx0" brushRef="#br0" timeOffset="113895.8001">13817 1304 748 0,'26'-31'120'16,"9"4"-35"-16,10 5-24 15,8 4-30-15,6 1-17 0,4-1-8 16,-2-1-4-16,-3 2 1 16,-8-1-1-16,-10 0 0 15,-11 0 1-15,-11 1-1 16,-10-2 4-16,-8 1 0 0,-7 3-2 15,-6-1 7-15,-7 8 3 16,-5 8-9-16,-3 8 3 16,-2 14-5-16,-2 12-5 0,3 7 5 15,3 2-3-15,8 2 1 16,8-3-3-16,9-6-1 15,8-9-3-15,11-7 1 0,6-9 2 16,5-9 4-16,1-7 5 16,1-11 3-16,-6-7-3 15,0-6 0-15,-6-4-3 16,-5-1 3-16,-6 1 9 0,-4 4 50 15,-3 7 43-15,-1 6 11 16,3 12-45-16,-3 8-50 16,2 16-35-16,3 8 7 0,5 7 7 15,2 4-4-15,4 4-2 16,-2-7-110-16,-3-14-139 15,-4-13-167-15</inkml:trace>
  <inkml:trace contextRef="#ctx0" brushRef="#br0" timeOffset="114207.8006">15291 756 951 0,'-4'-3'147'0,"3"6"-27"16,1 24-124-16,3 16 7 16,4 18 2-16,-2 13-2 0,0 6 0 15,1-1 3-15,-5-6-6 16,-4-14-83-16,-6-23-191 15,-6-21-205-15</inkml:trace>
  <inkml:trace contextRef="#ctx0" brushRef="#br0" timeOffset="114363.8009">15082 588 992 0,'1'-7'-6'15,"17"7"21"-15,12 8-20 16,8 9 4-16,5 1-110 15,1-3-241-15</inkml:trace>
  <inkml:trace contextRef="#ctx0" brushRef="#br0" timeOffset="114675.8015">15479 697 941 0,'1'2'153'16,"1"11"-133"-16,5 10-13 16,4 12 16-16,2 11 7 0,1 11-18 15,3 5-4-15,-3-1-1 16,-3-5-6-16,-2-11-5 15,-5-11-17-15,-3-17-115 0,1-13 15 16,-1-13 74-16,2-17 45 16,4-14-10-16,4-10 19 15,3-9 31-15,6-1 45 0,0 3-18 16,-2 9 1-16,2 11 36 15,-4 12 4-15,0 16-13 16,1 9-65-16,1 16-27 0,2 14 2 16,4 10-1-16,4 12 1 15,-1 4 2-15,2-3-44 16,1-10-149-16,0-13-97 15,-1-18-95-15</inkml:trace>
  <inkml:trace contextRef="#ctx0" brushRef="#br0" timeOffset="115050.2021">16182 781 600 0,'9'-51'156'16,"-4"5"-12"-16,-2 8-6 15,-1 10-16-15,-4 7-34 16,-3 9 0-16,-4 9-37 0,-4 5-33 16,-2 15-22-16,-1 10 5 15,-1 15 0-15,2 14 1 16,4 11 1-16,9 6-2 0,6 0-4 15,13-1-7-15,8-6-5 16,9-8 10-16,6-6 5 16,-1 0 1-16,1 3 3 15,-4 1-4-15,-9 5 3 0,-8 4 2 16,-12 3-5-16,-9 1 0 15,-20-7-8-15,-14-3 10 16,-12-11 1-16,-10-11-2 0,-6-14-3 16,-4-16-5-16,5-13-47 15,4-18 14-15,7-17 29 16,12-12 9-16,11-13-2 0,10-9 0 15,15-4-13-15,7 0-22 16,18 5 19-16,10 4 17 16,12 7 6-16,4 15-2 15,6 8-1-15,1 9 0 0,0 7-3 16,-6 2-54-16,-4 1-262 15</inkml:trace>
  <inkml:trace contextRef="#ctx0" brushRef="#br0" timeOffset="115845.8035">16422 941 999 0,'-2'-17'157'16,"5"7"-52"-16,9 8-70 0,1 2-33 15,4 6-1-15,3 2 0 16,-2-1-3-16,2-3-1 15,-4-4-22-15,-1-6-42 16,-5-11-8-16,-6-6 19 0,-4-8 32 16,-8-1 19-16,-8-3 7 15,-5 3-1-15,-5 4 3 16,-1 7 16-16,-1 12 54 0,-1 9-1 15,0 13-44-15,3 18-18 16,2 16-4-16,4 13 0 16,8 8-2-16,10 4 1 0,7-6-4 15,11-11-5-15,5-13-3 16,9-18 2-16,6-16 2 15,2-12 0-15,3-17 4 0,0-12-2 16,1-13-1-16,-2-10 2 16,-1-6 1-16,-2-2-2 15,-2 1 1-15,-4 6-1 16,-1 10 4-16,-5 10 2 0,-3 11 18 15,-5 12 34-15,-1 11-24 16,-1 6-33-16,0 14-3 16,0 12 3-16,2 11 1 0,-2 10 0 15,1 7-1-15,-1 2 2 16,-3-2-2-16,0-8 0 15,-3-8-2-15,-2-12 0 0,-4-10 1 16,-3-8 1-16,2-5 0 16,-4-6 1-16,-3-1 11 15,-3-8-5-15,-2-2-6 16,-2-4 0-16,-1-3-3 0,-2-3-1 15,0-6-1-15,1-6-2 16,3-7-6-16,3-9-24 16,7-5-6-16,7-9-3 0,10 2-5 15,7-1-98-15,9 0 65 16,6 4 46-16,6 6 34 15,2 7 6-15,3 5 20 0,-2 9 14 16,-1 9 0-16,-6 16 7 16,-4 8-12-16,-8 17-12 15,-5 12-12-15,-6 10-1 16,-4 10 2-16,-7 9-2 0,-5 11-5 15,-4 8 2-15,-4 2-1 16,-1 3 0-16,0-3-2 16,1-10-1-16,1-12-2 0,0-17-1 15,-1-13-3-15,-4-9-9 16,0-13-125-16,1-7-7 15,-1-14-29-15,0-12-264 0</inkml:trace>
  <inkml:trace contextRef="#ctx0" brushRef="#br0" timeOffset="116111.004">17417 603 1035 0,'14'-14'125'16,"6"7"-71"-16,7 5-41 0,7 2-6 15,5 0-4-15,2 8-1 16,0 0-2-16,-6 3 1 15,-9 2-3-15,-4 0-30 0,-8-2-73 16,-7-2 16-16,-3-1 16 16,-2-3 38-16,-1 0 26 15,0-1 8-15,-1 0 2 16,2 3 0-16,-2 0 0 0,4 1-1 15,1 1 0-15,2 1 0 16,4-3-49-16,1-3-162 16,1-2-95-16</inkml:trace>
  <inkml:trace contextRef="#ctx0" brushRef="#br0" timeOffset="116750.6051">17853 714 573 0,'-5'-1'210'0,"-6"2"-99"16,-1 11-46-16,-3 7-8 16,8 12-14-16,0 7-13 15,8 6-13-15,9 6-8 16,11-4-5-16,6-2-6 0,7-13-5 15,2-8-11-15,-1-17-126 16,-3-10-30-16,-4-19-152 16,-7-10 5-16,-8-10 359 0,-5-6 216 15,-7-3-39-15,-1 1-72 16,-3 2-65-16,-5 7-34 15,0 7 3-15,-3 7-7 0,0 7-9 16,-4 7-8-16,0 9-10 16,2 5-7-16,0 3-8 15,5 9 1-15,3 6-5 0,6 2 0 16,10-1-6-16,10-3-12 15,9-5-51-15,6-7 24 16,8-4 23-16,4-3 18 16,2-7 10-16,-2-1 2 0,-5 2 18 15,-8 4 47-15,-7 5-3 16,-9 4-28-16,-9 11-22 15,-5 7-1-15,-5 10 3 0,-2 8-3 16,-3 6-10-16,-3 1 2 16,-1-5-2-16,2-7-5 15,0-12-3-15,4-15-1 0,4-12 5 16,5-16 9-16,4-11-9 15,5-11 3-15,6-4 3 16,6-3 8-16,4 1 25 16,5 4-9-16,1 6-14 0,-1 9 24 15,-1 9 18-15,-4 7 6 16,-7 8-15-16,0 5-23 15,-3 10-13-15,-2 3-4 0,-1 9-4 16,-1 3 0-16,-3 5 0 16,-2 1-2-16,-2-2 1 15,0-3-7-15,0-4-10 0,0-7-15 16,5-8-6-16,5-7 10 15,4-4 18-15,6-9 3 16,5-3-3-16,-1-2-11 0,-2 2-12 16,-4 0-57-16,-6-2-98 15,-10-4-178-15</inkml:trace>
  <inkml:trace contextRef="#ctx0" brushRef="#br0" timeOffset="117062.6056">18009 501 979 0,'0'-28'37'0,"11"4"-5"15,13 6-23-15,9 8-9 16,5 5 0-16,0 5 0 0,-8 4-51 16,-11 0-166-16,-15-4-276 15</inkml:trace>
  <inkml:trace contextRef="#ctx0" brushRef="#br0" timeOffset="118357.4079">13411 2204 505 0,'-43'-27'25'0,"4"2"16"15,3 4 34-15,2 0-59 0,3 4 5 16,4 2 1-16,3 1 1 15,5 5 4-15,5 3-10 16,4 0 10-16,8 5-7 16,7 1-1-16,13 2-25 0,16 1 0 15,15 2 13-15,16-3-2 16,19-2 2-16,16 0 9 15,14-5 6-15,17-6 6 0,13-2-2 16,10-4-2-16,11-3-4 16,12-1-3-16,11-3-3 15,4-4 5-15,11-1 8 0,9-6 14 16,5 1 0-16,7-2-6 15,6 0-9-15,7 0-4 16,5 4-5-16,-2 1-5 0,6 0 3 16,0 1-5-16,-4 1-1 15,-6 2 6-15,-7-1 2 16,-7 1 0-16,-11 3-1 15,-9-1-3-15,-11 2 1 0,-12 2 1 16,-10 3 3-16,-8 0 1 16,-12 4-1-16,-14 3-4 15,-12 0-6-15,-13 4-2 0,-16 0 0 16,-12 2-5-16,-15 0 3 15,-12 1-4-15,-10 1 2 16,-13 0-2-16,-11 1 1 0,-6 0 0 16,-9 2 3-16,-4 0 1 15,-1-1 3-15,-5 1-5 16,-7 1-4-16,-7 7-18 15,-10 3-76-15,-8 1-49 0,-6-1-79 16,-2-6-108-16</inkml:trace>
  <inkml:trace contextRef="#ctx0" brushRef="#br0" timeOffset="118872.2088">19601 605 801 0,'-7'-12'29'15,"7"3"45"-15,13 3-1 16,12 4-52-16,15 2-16 0,16 0 6 15,16 0 6-15,10 0 5 16,10 0-1-16,4 0-6 16,1 0 0-16,-3-3-2 15,-4-2 1-15,-8 0 0 0,-8-2 13 16,-9-2 20-16,-8 0 8 15,-11-1-3-15,-8 0-1 16,-11 0-11-16,-6 2-7 0,-6 1-10 16,-6 2-9-16,-3 3-8 15,-2 2-6-15,0 0-2 16,-2 0-3-16,3 5 2 0,0 2 2 15,-3 0-2-15,1-1-4 16,-3 1-7-16,2 2-5 16,-3 0-13-16,-5-1-26 0,-2 2-12 15,-4 3-42-15,-4-2-28 16,-1-4-45-16,-3-7-246 15</inkml:trace>
  <inkml:trace contextRef="#ctx0" brushRef="#br0" timeOffset="119558.61">21447 361 706 0,'-3'-13'72'16,"0"3"-2"-16,2 8-1 15,-2 4-26-15,-4 13-44 16,-4 14 4-16,-7 10 6 16,-5 12 7-16,-4 13 6 0,-4 7-11 15,1 9 0-15,4-1-4 16,6 0-5-16,5-7-4 15,7-10 1-15,3-11 1 0,5-12-3 16,-2-8-1-16,3-9-10 16,4-15-95-16,4-7-111 15,3-16-292-15</inkml:trace>
  <inkml:trace contextRef="#ctx0" brushRef="#br0" timeOffset="119886.2106">21676 436 1114 0,'-7'-13'62'0,"4"13"-19"16,-3 19-58-16,-6 9 16 15,-10 13-2-15,-12 15 4 0,-12 7 1 16,-10 9-5-16,-4 2-3 15,-1-4-16-15,3-12-87 16,8-13 38-16,9-20 44 16,9-16 30-16,9-9 3 0,9-11 10 15,8-5 37-15,7 0 35 16,12 2-46-16,11 2-26 15,7 4-14-15,10 8 0 0,5 2-1 16,4 10-2-16,3 7 0 16,-1 7 0-16,-4 0 0 15,-1 3-10-15,-3-2-76 16,-2-10-53-16,-4-7-47 0,-2-10-186 15</inkml:trace>
  <inkml:trace contextRef="#ctx0" brushRef="#br0" timeOffset="120447.8116">21916 728 735 0,'0'-29'195'15,"2"7"-32"-15,-4 8-24 0,2 9-48 16,-7 5-58-16,-5 10-58 16,-3 11 22-16,-6 8 3 15,-2 11 5-15,1 5-3 0,4 3-2 16,5-1-9-16,10-6-36 15,8-8-53-15,14-12 19 16,7-13 29-16,6-13 28 16,3-12 12-16,-1-12-3 0,-3-8 13 15,-4-4 0-15,-11-3 7 16,-7 1 9-16,-9 6 40 15,0 6 39-15,-7 9 6 0,-3 9-21 16,-1 10-29-16,-1 8-38 16,3 13-18-16,2 14 2 15,4 10 2-15,3 9 1 0,14 2-4 16,9-2-28-16,9-9-78 15,5-12-9-15,3-15-28 16,-1-17-44-16,-3-18-53 0,-4-14 96 16,-7-13 168-16,-5-8 145 15,-4-7 16-15,-3-1-68 16,-2 0-20-16,0 0-32 15,2 3-27-15,-1 3-12 0,0 7 14 16,-2 10-7-16,-2 7 41 16,-4 13 22-16,-2 18-34 15,-3 12-60-15,-4 20-16 0,-5 14 14 16,-3 18 11-16,-4 16-3 15,-2 19 2-15,-2 17 1 16,0 6-7-16,-1 5 3 0,2-3-8 16,-1-7-14-16,-1-19-108 15,-3-19-5-15,-3-19-32 16,-2-19-31-16,-1-24-14 15,2-15-190-15</inkml:trace>
  <inkml:trace contextRef="#ctx0" brushRef="#br0" timeOffset="120635.0119">22596 645 307 0,'3'-8'67'15,"1"4"-57"-15,0 4-9 16,1 4-4-16,-3 6-7 16,0 4-55-16,-2 2-86 15</inkml:trace>
  <inkml:trace contextRef="#ctx0" brushRef="#br0" timeOffset="120962.6125">22349 699 801 0,'-8'-20'149'0,"8"3"-39"0,6 3-16 15,11 3-49-15,14 4-42 16,9 4-6-16,15 3 5 16,6 1-2-16,2-1-15 0,-3-2-214 15,-10-12-429-15</inkml:trace>
  <inkml:trace contextRef="#ctx0" brushRef="#br0" timeOffset="121633.4137">22515 532 480 0,'1'-25'96'16,"7"-4"-38"-16,5-5 7 15,-1-7-9-15,1-2 1 0,-2 1-27 16,-3 4 27-16,-3 9 35 15,-2 8 5-15,-2 14-9 16,0 13-42-16,-4 19-62 16,-1 15 16-16,-3 14 3 0,1 14-2 15,-3 14-1-15,2 4 2 16,5 2 1-16,0 1-7 15,4-7-32-15,3-15-124 0,3-18 22 16,4-24-50-16,1-24-189 16</inkml:trace>
  <inkml:trace contextRef="#ctx0" brushRef="#br0" timeOffset="121976.6143">23000 369 1070 0,'-2'-16'53'0,"-2"8"64"15,-1 8-64-15,-4 17-69 0,-7 11 15 16,-8 11 2-16,-9 12 2 16,-5 5 0-16,-1 1-3 15,-1-6 1-15,6-6-6 16,7-10-20-16,6-15-82 0,5-10 78 15,5-10 31-15,5-6 1 16,3-7 2-16,3-1 3 16,4-1 14-16,7 3 1 0,3 4-2 15,5 4-2-15,4 4-11 16,5 7-4-16,3 8-2 15,4 8 1-15,2 4-1 0,-2 8 2 16,0 2-3-16,-4 3-2 16,-3-4-16-16,1-9-117 15,-5-16-73-15,-2-11-66 16</inkml:trace>
  <inkml:trace contextRef="#ctx0" brushRef="#br0" timeOffset="122351.0149">23200 612 613 0,'13'-34'165'0,"0"3"-43"15,-3 7-22-15,-3 6-19 16,-3 8-5-16,-1 3-10 15,-1 1-25-15,-6 6-24 0,-10 0-23 16,-8 8 3-16,-12 3 6 16,-8 11 1-16,-4 4-4 15,2 5 2-15,10 5-4 0,14-1 1 16,16 0-4-16,16-4-6 15,20-5 1-15,14-5 6 16,8-8 6-16,3-8 0 16,-1-5 1-16,-8-8-3 0,-11-10 0 15,-10-5 2-15,-13-6 5 16,-11-2 4-16,-6 0 10 15,-9 2 7-15,-4 5 23 0,1 7 40 16,-1 10-27-16,4 7-38 16,2 13-28-16,7 8-10 15,3 9 7-15,3 4 4 0,10 2-1 16,9-2-3-16,3-4-5 15,6-4-16-15,-1-8-47 16,-1-9-60-16,-3-9-82 0,-5-9-57 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cm"/>
          <inkml:channel name="T" type="integer" max="2.14748E9" units="dev"/>
        </inkml:traceFormat>
        <inkml:channelProperties>
          <inkml:channelProperty channel="X" name="resolution" value="751.53668" units="1/cm"/>
          <inkml:channelProperty channel="Y" name="resolution" value="998.99384" units="1/cm"/>
          <inkml:channelProperty channel="F" name="resolution" value="5.68611" units="1/cm"/>
          <inkml:channelProperty channel="T" name="resolution" value="1" units="1/dev"/>
        </inkml:channelProperties>
      </inkml:inkSource>
      <inkml:timestamp xml:id="ts0" timeString="2018-12-28T06:41:35.785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F0"/>
    </inkml:brush>
    <inkml:brush xml:id="br2">
      <inkml:brushProperty name="width" value="0.05292" units="cm"/>
      <inkml:brushProperty name="height" value="0.05292" units="cm"/>
      <inkml:brushProperty name="color" value="#00B050"/>
    </inkml:brush>
    <inkml:brush xml:id="br3">
      <inkml:brushProperty name="width" value="0.05292" units="cm"/>
      <inkml:brushProperty name="height" value="0.05292" units="cm"/>
    </inkml:brush>
  </inkml:definitions>
  <inkml:trace contextRef="#ctx0" brushRef="#br0">9811 7668 577 0,'-10'-10'84'0,"6"2"-10"0,3 2-23 16,3 4-21-16,6 0-27 15,7 2-1-15,8-1-1 16,7-1-2-16,9-2 4 0,10 0-1 16,10-2-2-16,8-1 3 15,12-4 2-15,9 1-3 16,3-2 1-16,6 0-1 0,6 1 0 15,4 1 1-15,4 1 2 16,2 1 0-16,3 1 2 16,5 4 5-16,0 3-3 0,1 1-1 15,1 5 0-15,1 5 1 16,4 0-1-16,1 0 0 15,4-1-2-15,2-2-1 16,3-1 0-16,3-4 0 0,-2-3 0 16,0 0 1-16,-4 0 6 15,0-1-2-15,-2-4 13 16,-5 3-1-16,0-2-2 0,-6 1 0 15,-2 3 0-15,-4-1-5 16,-4 1-7-16,-7 3-2 16,-5 0-1-16,-4-1 0 0,-6 0-1 15,-5-2 6-15,-6 0 4 16,-3 0 5-16,-4 0-3 15,-7 0-4-15,-3-2-4 16,-4 2-1-16,-5-2-1 0,-5 1-3 16,-4 0-2-16,-6-1 1 15,-7 0-1-15,-6 0 0 16,-5-2 0-16,-6 0 0 0,-4 1 2 15,-2-2 3-15,-2 0 7 16,-1 2 7-16,0-3 3 16,-1 0-7-16,0-2-5 0,-1 0-1 15,2-3-2-15,0-1 0 16,-2-3 1-16,1-2 2 15,-1-3-1-15,-3-3-3 16,1-5-1-16,-1-4-4 0,-3-4 0 16,0-3-1-16,-4-2-1 15,2-2 3-15,0 1 3 16,1 2 19-16,0 1 7 0,1 1-10 15,1 1-10-15,-1 7-6 16,3 1 0-16,-3 4-2 16,0 5-1-16,0 3 0 0,-1 5 1 15,1 3-2-15,-1 2-1 16,1 1 0-16,-1 2-2 15,0 2-2-15,-3 0-1 16,0 1 1-16,-1 1-1 0,-2 0 2 16,-3 0 1-16,1 0 2 15,-3 1-1-15,-1-1 0 16,-1 2 1-16,-4-1-1 0,-2-1 0 15,-4 1 0-15,-4 0-1 16,-5 0 1-16,-6 0 0 16,-4 0 0-16,-6 2 0 0,-5 0 0 15,-3 1-1-15,-4-1 2 16,-2 1-1-16,-3 1-1 15,-3-2 1-15,-4 0 0 16,-4 1-1-16,-3-2 2 0,-5 0-1 16,-3-2 1-16,-2 2 0 15,-1-2-1-15,-2 0 1 16,-2 0 0-16,2 0-2 0,-3 2 2 15,-1-2-1-15,0 0 0 16,-2 0 0-16,-1 0 1 16,-1 0-1-16,-1 0-1 0,-1 0 2 15,-1 0-1-15,-1 1 0 16,3 0-1-16,0 0 1 15,2 0 0-15,3-1 1 16,3 0-1-16,6 0 0 0,3-2 0 16,1 0 0-16,5-2 0 15,3-2 1-15,0 1-1 16,2-1 0-16,2 0 0 0,2 1 0 15,1 0 1-15,-2 0-1 16,3 1-1-16,-2 1 2 16,4 1-1-16,1-1-1 0,2 0 2 15,7 1-1-15,1 2 0 16,8 0-1-16,0 0 2 15,4 0-1-15,4 0 0 0,3 0 0 16,2 0 0-16,1 3-1 16,3 2 2-16,1 1-3 15,4 1 2-15,0 1-2 16,5 1 1-16,2 1 0 0,3 1 0 15,5 0-1-15,-1 2-1 16,4 0 0-16,1 4 1 16,2 0-1-16,1 5 1 0,0 0 1 15,1 2-2-15,1 3 0 16,2 1 4-16,2 1-4 15,0 1 0-15,0 0 3 0,0 0 0 16,4-1-1-16,0 2 3 16,2-3-2-16,-1-2 1 15,2 0-1-15,2-3 2 0,-2-2-1 16,2-1 1-16,0-1 0 15,1-2 0-15,0 1 0 16,3 1 0-16,-1 0 1 16,1 2 0-16,5 5 0 0,0 3-4 15,-4-2-91-15,-1-11-147 16,-2-14-266-16</inkml:trace>
  <inkml:trace contextRef="#ctx0" brushRef="#br0" timeOffset="2433.6042">5757 11864 724 0,'22'-29'49'0,"10"-2"-4"16,10-1-2-16,9-2 4 15,10-2-8-15,9 1-18 0,9-2-7 16,7-3-1-16,11-2-5 16,4-3 3-16,6 0 1 15,6-2-4-15,3 2-1 0,1 1-1 16,-2 2-3-16,-3 1 3 15,-4 1-2-15,-7 3-1 16,-10 1 5-16,-7 3-4 0,-7 0 0 16,-6 6 4-16,-8 1-2 15,-5 1 1-15,-6 4-2 16,-5 1-2-16,-6 3 1 15,-4 2-2-15,-6 1-1 0,-5 3 0 16,-5-1-3-16,-3 1 2 16,-3 1-3-16,-2-3-4 15,-3 1-4-15,-2 0-5 0,-2-1-16 16,-1 3 5-16,-3-1 6 15,-1 4 9-15,-1 1 4 16,0 0-5-16,-5 3-1 0,-5 3-19 16,-6 2-31-16,-6 5 3 15,-6 2 17-15,-4 4-7 16,-5 2-2-16,-1 0 33 0,0-1 22 15,3-1-3-15,4-2 4 16,5-2 7-16,5-3 3 16,6-3 8-16,6-1 18 15,7 0 21-15,6-5 7 0,10-3-47 16,9-2-4-16,6-3-12 15,9-2 4-15,1-1 2 16,2 1 1-16,-1 2 1 0,-4 2 8 16,-4 4-5-16,-6 3 1 15,-5 3-4-15,-7 5-3 16,-7 4 7-16,-7 5-6 0,-2 1-1 15,-11 7 11-15,-7 4 19 16,-5 3-2-16,-6 3-18 16,-1 4-7-16,1 3-7 15,2 0 0-15,7 2-2 0,9-2-2 16,8-3-1-16,7-4-97 15,12-17-170-15,12-11-536 16</inkml:trace>
  <inkml:trace contextRef="#ctx0" brushRef="#br0" timeOffset="3432.006">14468 10742 730 0,'1'-14'63'0,"6"2"9"16,6 7-33-16,7 3-20 15,9 4-5-15,8 5 1 16,8 11-2-16,9 4-1 0,8 8-3 15,6 6-2-15,6 8-2 16,3 2 0-16,5 6 0 16,3 2 2-16,2-1 1 0,0 1 0 15,1-4 1-15,3-2 4 16,-5-4 19-16,-1-3 19 15,1 0-5-15,0 0-8 16,2 3-11-16,1-1-4 0,2 1-2 16,1 0-6-16,2 2-5 15,-2 1-2-15,-1-2-2 16,-1 3 2-16,-5-3-6 0,-2-5-1 15,-4-5 0-15,-9-5-1 16,-7-8 2-16,-9-5-1 16,-8-3-1-16,-10-5 0 0,-11-4-8 15,-9-4-53-15,-12-6-69 16,-8-14-61-16,-17-15-256 15</inkml:trace>
  <inkml:trace contextRef="#ctx0" brushRef="#br0" timeOffset="3978.007">14967 10615 675 0,'-29'-6'37'16,"4"0"53"-16,5 3-41 15,3 2-9-15,6-1-19 0,0 4-17 16,1-1-3-16,0 1 1 16,3-2 0-16,-1 0-1 15,-1-2 0-15,-1 0 1 16,1 1 0-16,-1-1 0 0,-2 0-1 15,1 2 0-15,-1 0 5 16,2 9 30-16,-2 2-3 16,-1 5-13-16,3 12-4 0,1 3-4 15,1 9 9-15,4 3 6 16,3 2 9-16,1 0-3 15,4-4-13-15,5-2-9 0,2-3-4 16,4-5-4-16,1-2 0 16,1-2-4-16,4-5-1 15,1-4-47-15,2-10-138 16,3-8-155-16</inkml:trace>
  <inkml:trace contextRef="#ctx0" brushRef="#br0" timeOffset="4570.808">17509 11853 834 0,'0'29'40'16,"0"8"64"-16,1 7-35 15,1 4-37-15,0-8-21 0,2-1-7 16,0-9 0-16,0-9-1 15,0-8-1-15,-3-8-1 16,1-5 2-16,-3-8 17 16,-1-11-6-16,-1-10-15 0,-1-11 2 15,-1-10 1-15,-1-11-6 16,0-5-2-16,0-5-5 15,2 4 9-15,-1 6 8 0,3 6 3 16,2 11 15-16,1 9 33 16,5 11-16-16,4 6-16 15,3 5-13-15,2 9-9 0,2 4-3 16,2 8-1-16,-1 11-1 15,-3 6-1-15,-3 11 1 16,-4 4-3-16,-3 5 1 0,-3 0 3 16,-5-2-2-16,-6-3 1 15,-3-5-2-15,-4-6 5 16,-1-6-8-16,-2-5 3 15,-1-6-5-15,3-5-7 0,4-4-14 16,6-4-24-16,7-12-47 16,8-7-125-16,10-9-74 15</inkml:trace>
  <inkml:trace contextRef="#ctx0" brushRef="#br0" timeOffset="4742.4083">17728 11679 568 0,'5'-5'192'0,"-4"4"-15"16,-1 2-35-16,0 12-101 15,-3 7-3-15,0 7 47 16,-2 5-35-16,2 5-33 0,0 2-12 15,2-3-3-15,2-3 0 16,5-8-9-16,1-4-15 16,2-10-52-16,1-8-65 15,-2-6-24-15,0-12-43 0,-3-10-247 16</inkml:trace>
  <inkml:trace contextRef="#ctx0" brushRef="#br0" timeOffset="5288.4093">17877 11546 723 0,'1'-19'143'16,"0"3"-59"-16,0 5-8 0,1 3-16 15,-1 2-20-15,1 3-17 16,1 2-14-16,-1 4-7 16,1 6-3-16,0 6 1 15,2 7 2-15,0 7 0 0,-1 9 1 16,2 4 1-16,1 5-2 15,1 4 2-15,2 2 6 16,0 0 0-16,1 1-2 0,0-2-5 16,-1-1 3-16,-1-3-6 15,-2-2 2-15,-4-7-2 16,-1-3 0-16,-1-8 0 0,-2-8 0 15,-1-7-1-15,-3-7 1 16,-1-6 7-16,1-9-1 16,-2-11-1-16,0-12-1 0,3-11-4 15,2-11-3-15,1-8-20 16,4-4-50-16,2 1 31 15,4 7 44-15,-2 7 9 16,3 9 33-16,1 9 7 0,4 7-15 16,4 6 0-16,2 5-8 15,3 4-8-15,2 6-7 16,3 2-7-16,-1 4-3 0,-1 5-2 15,-1 5-1-15,-5 7-1 16,-5 5-1-16,-6 3-2 16,-8 5-3-16,-4 2 4 0,-13-1-2 15,-8-2 1-15,-5-3-2 16,-5-3 6-16,1-5 0 15,1-8 1-15,6-3-8 16,5-6-20-16,9-2-57 0,9-14-15 16,8-6-68-16,11-7-62 15,9-3-108-15</inkml:trace>
  <inkml:trace contextRef="#ctx0" brushRef="#br0" timeOffset="5569.2097">18273 11720 551 0,'11'-2'151'0,"-3"5"-63"16,-4 7-6-16,0 5-1 0,1 3-5 15,0 2-7-15,1 3-28 16,2-4-30-16,2-3-7 15,0-5 3-15,2-7 0 16,0-4-2-16,-2-7 2 0,-2-9-4 16,-2-7-3-16,-2-6 0 15,-4-4 0-15,-4-1 0 16,-3 1 1-16,-6 5-1 0,-1 6 4 15,0 5 31-15,-2 9 43 16,2 7-18-16,1 9-25 16,1 10-23-16,6 7-7 0,5 7-3 15,3 4 0-15,13-2-1 16,9 0 0-16,7-4-4 15,11-6-19-15,3-10-86 16,2-9-84-16,-5-6-134 0</inkml:trace>
  <inkml:trace contextRef="#ctx0" brushRef="#br0" timeOffset="6068.4106">18513 11898 813 0,'-18'3'123'0,"6"-1"-21"15,4 1-21-15,6-2-53 16,4-3-17-16,8-5 12 15,6-9-1-15,3-7-13 16,7-10-8-16,2-9 0 0,3-10-2 16,-2-7-1-16,2-8-2 15,-2-6-6-15,-4 3-6 16,-6 5 4-16,-6 9 12 0,-7 13 6 15,-4 13 17-15,-7 16 49 16,-5 14 16-16,-7 9-57 16,-4 19-23-16,-5 13-3 0,-3 9 0 15,-3 11 2-15,4 3-6 16,5-2 1-16,8-6 0 15,6-8-2-15,9-7-1 0,4-11 2 16,8-8-1-16,2-5 1 16,3-8 1-16,2-5-1 15,0-6 3-15,3-7-3 16,0-6 1-16,3-7-1 0,-1-2 0 15,0-6 0-15,0 1-2 16,-2-1 0-16,-1 3 2 16,-5 4-1-16,-4 8 0 0,-4 4 0 15,-4 9 2-15,-3 2-1 16,-4 15-13-16,-4 3 8 15,0 10 6-15,-3 5 0 0,3 3-2 16,0 1 1-16,7-7-3 16,0-3-11-16,0-12-140 15,3-14-129-15,0-9-245 16</inkml:trace>
  <inkml:trace contextRef="#ctx0" brushRef="#br0" timeOffset="6754.8118">18912 11427 820 0,'3'4'51'0,"4"6"-42"16,-4 3 14-16,3 2-9 15,0 4-13-15,-1 0 0 0,-1 0-1 16,-1-5-2-16,-1 1 2 15,-2-2 1-15,1 0 0 16,-2 3-1-16,1 2 10 16,-1 0 54-16,1 4 10 0,1-1-28 15,2-1-20-15,3-4-15 16,1-3-6-16,1-7-1 15,3-4 1-15,2-9 5 0,1-8-2 16,1-9-6-16,2-5 0 16,3-6 0-16,-2-2-1 15,0 1 1-15,-2 5 0 0,-3 7 8 16,-3 10 83-16,-2 8 0 15,-2 7-45-15,2 11-39 16,2 7-5-16,1 5 2 16,4 3-1-16,2 3-2 0,3-1-3 15,0-2-1-15,5-8-4 16,2-6-8-16,3-13-60 15,1-5-22-15,3-16 33 0,1-10 40 16,-1-5 23-16,0-5 1 16,-4 3 6-16,-3 1 27 15,-4 6 67-15,-5 7-20 0,-4 9-9 16,-5 8-2-16,-4 5-34 15,-2 3-27-15,-3 8-10 16,2 4-2-16,-4 7 3 0,-4 3-1 16,-2 1-3-16,-5 2-3 15,-5 1-2-15,-1-5 1 16,-2-4-17-16,-1-7-41 15,2-5 32-15,2-4 36 0,6-2 4 16,2 0 7-16,4-2 34 16,5 2 19-16,1 4-38 15,6 6-27-15,10 3 5 0,9 1-2 16,15 0-1-16,14-3-1 15,16-4-1-15,17-5-1 16,8-11-28-16,2-20-206 0,0-20-561 16</inkml:trace>
  <inkml:trace contextRef="#ctx0" brushRef="#br0" timeOffset="14024.4246">17424 12510 494 0,'0'-29'68'0,"1"6"-21"0,-2 2-10 15,1 5-1-15,-4 3-9 16,-4 4-6-16,-3 2-14 16,-6 4-6-16,-9 1-2 0,-8 6 4 15,-11 6 2-15,-9 4 3 16,-10 5-5-16,-9 3 7 15,-4 3 0-15,-4 0 4 16,0 0 8-16,-6-1 10 0,-3 0 0 16,0 0-8-16,-6 0 8 15,-4 1-14-15,-2 4-3 16,-2 1 0-16,-1 3-5 0,-5 4-3 15,-1 1-2-15,-1 1-7 16,1 2 16-16,0-2-12 16,1 0 0-16,3-1-1 0,2 1 0 15,3-1-1-15,2-1 1 16,6 0-1-16,-1-3 2 15,5-1-2-15,4-2 2 16,1-3-2-16,5 1 2 0,4-3 2 16,6 1-1-16,1-2 0 15,4 1 1-15,2-1 0 16,1-1-1-16,1-3 1 0,3 0 0 15,2-2 0-15,1-2 4 16,3-3 1-16,3-1 3 16,3 1 1-16,1-3 0 0,2-1 0 15,2-1-1-15,4 1-2 16,2 0 0-16,0-2 0 15,3 1-3-15,2 1 1 16,0-3 0-16,6 3-2 0,0-3-3 16,3-1-1-16,3 0 1 15,2-1-1-15,4-1 2 16,-1-1-1-16,5-3 0 0,1 0 0 15,1 2 0-15,2-1 2 16,2-1 1-16,1 0-1 16,0 0-1-16,0 0-1 0,1 0-1 15,0 0 0-15,-1-1-2 16,0 1-2-16,1 1 4 15,-1-1-1-15,1 1-2 16,-1 0-2-16,0 0-3 0,1 0 1 16,-3-1-4-16,3 0-19 15,2 0-70-15,-1-2-35 16,1-1 3-16,3-3 7 0,-2-3-13 15,1 0-59-15,-1-2 141 16,-1 0 61-16,0-2 26 16,-4 3 54-16,2 0 19 0,-2 1-32 15,0-1-12-15,1 2-24 16,0 3-17-16,0 0-10 15,1 2-3-15,-2-1 3 16,2 4 12-16,0-1 1 0,2 0-20 16,-1 1-4-16,0 1 1 15,0 0 0-15,1 1 2 16,0 0 2-16,-1-1-1 0,-1 1 4 15,0 3 2-15,-5 0 12 16,0 4 16-16,-3 3 0 16,-2 2-8-16,-1 2 9 0,-2 2-4 15,0-1 0-15,-1 4-5 16,3-4 0-16,-1 1 1 15,4-4-3-15,1 0-7 16,1-3-5-16,5 0-5 0,1-2-4 16,-3-1-2-16,6-1-1 15,-2-1-1-15,3-1 2 16,2-3 2-16,1-1 0 0,4 0 2 15,1 0-3-15,2-2-1 16,-1 0 0-16,-1 1-2 16,2 2-3-16,-4 0-2 0,0 4 3 15,-1 2-2-15,2 3 0 16,-1 1-2-16,1 3 1 15,1-1-2-15,1 3-2 0,1-1-4 16,3 3-3-16,0-1-8 16,0-2-155-16,0-6-56 15,-1-10-495-15</inkml:trace>
  <inkml:trace contextRef="#ctx0" brushRef="#br0" timeOffset="18142.8318">5556 11828 609 0,'-1'-11'20'0,"2"-3"5"0,9-5-13 15,4-6-8-15,8-9 9 16,8-7-6-16,7-8 0 16,9-9 2-16,8-8-3 0,6-7 3 15,8-10 5-15,8-8 8 16,4-7-5-16,3-4-6 15,1-3-3-15,3-1 1 16,-3 3 5-16,-3 2 22 0,0 1 4 16,0 1 2-16,0 3-6 15,1-2-11-15,6-3-9 16,4 4-1-16,1-7-3 0,3 3 4 15,0 1-9-15,-1 0-3 16,-2 0 0-16,-3 1-2 16,-1 6 1-16,-6 1 0 0,-6 5-1 15,-2 3-2-15,-4 2 2 16,-3 4-1-16,-5 3 0 15,-4 3-1-15,-2 2-1 16,-4 3 3-16,-2 4-2 0,-2 2 2 16,0-1 0-16,2 2 2 15,1 1 4-15,3-1 0 16,3 3-2-16,1-2-1 0,-2 3-1 15,0 0-2-15,0 4 0 16,0 0 1-16,-1 3 3 16,-2 4 0-16,0 3 1 0,-1 0 1 15,1 3-1-15,-4 1-2 16,-2 2-3-16,-3 1 2 15,-4 2-3-15,-3 4 1 16,-2 1 1-16,-5 3 0 0,-5 1 1 16,-5 4 2-16,-4 0 2 15,-4 3 2-15,-2 4 1 16,-3-1 1-16,-2 4 1 0,-2-1-1 15,-1 3-5-15,-1 0 0 16,-1 4-1-16,1-1-1 16,-2 2-1-16,0 0-1 0,0 3-4 15,0 0-2-15,0 0-7 16,0 0-6-16,0 0-4 15,-2 4-2-15,-4 2 0 0,-4 4 2 16,-7 0-53-16,-6-1-93 16,-11-2-73-16,-2-2-258 15</inkml:trace>
  <inkml:trace contextRef="#ctx0" brushRef="#br0" timeOffset="18439.2324">9216 7407 601 0,'-12'-7'112'16,"3"-2"0"-16,4 2-38 0,2 0-27 15,2 1-11-15,1 3-10 16,2 1-13-16,6 2-11 15,2 1-4-15,5 5 0 0,2 4 0 16,4 1 0-16,3 3 2 16,2 1 0-16,2 1 0 15,1-1 1-15,-2 0 0 16,-2-2-2-16,-3 0 3 0,-6-3-1 15,-3 1 2-15,-6-2 7 16,-4 1 36-16,-3 1 23 16,-3 3 4-16,-6 4-31 0,-2 4-12 15,0 5-16-15,-2 6-6 16,3 3-7-16,-1 6-6 15,5 1-4-15,1-5-42 0,0-11-251 16,-2-8-480-16</inkml:trace>
  <inkml:trace contextRef="#ctx0" brushRef="#br0" timeOffset="19484.4342">4286 12852 577 0,'-36'48'40'15,"4"13"-24"-15,3 14 2 16,3 6 13-16,10 1 26 15,8-1-22-15,8-6-5 0,6-12-8 16,12-11-12-16,9-11 1 16,5-15-13-16,6-8 7 15,4-16-1-15,2-7-3 0,-1-16-6 16,0-8-32-16,-2-9-65 15,-4-3-5-15,-6 0 5 16,-9-2-2-16,-7 7 35 0,-8 7 42 16,-7 10 50-16,-8 14 209 15,-6 8-78-15,-5 19-29 16,0 11-50-16,3 11-9 15,6 2-14-15,9-1-19 0,5-4-18 16,14-8-11-16,9-15-3 16,6-7 1-16,5-12-2 15,1-12 2-15,-2-11-65 0,-5-7-59 16,-5-6-29-16,-10-2-4 15,-11 1-48-15,-7 3 73 16,-15 2 66-16,-11 4 135 0,-7 7 115 16,-7 6 13-16,-2 7-71 15,1 8-7-15,4 2-46 16,7 8-2-16,8 4-33 0,12 1-17 15,11-3-20-15,7-2-10 16,15-6 5-16,5-5-1 16,8-8-18-16,3-8-127 15,-1-8-21-15,-5-2-115 0</inkml:trace>
  <inkml:trace contextRef="#ctx0" brushRef="#br0" timeOffset="19921.235">4754 13090 650 0,'-7'9'168'15,"6"5"-102"-15,1 3-24 16,7 6-24-16,7 2-1 0,6-1-8 15,7-2-5-15,3-4 0 16,-1-5 1-16,1-5-4 16,-1-7 0-16,-7-7-5 15,-6-9-4-15,-4-8-56 0,-5-5 32 16,-5-5 16-16,-2-3 17 15,-4 1 1-15,-5 1 3 16,1 4 13-16,-1 7 32 0,3 6 15 16,2 8 51-16,2 5-42 15,2 6-37-15,4 4-41 16,6 8 5-16,5 2-1 0,5 1 1 15,4 3 1-15,4-3-1 16,2-5-3-16,-2-5-4 16,-3-5-5-16,-4-8-43 0,-5-10-44 15,-8-5 60-15,-6-5 37 16,-2-1 2-16,-5 1 4 15,-3 3 6-15,-2 7 63 16,2 3 25-16,1 7-12 0,4 4-26 16,3 7-36-16,5 6-31 15,7 6 6-15,4 4 0 16,5 2 0-16,3-2-3 0,2 0-7 15,0-8-20-15,-5-9-206 16,-10-6-86-16</inkml:trace>
  <inkml:trace contextRef="#ctx0" brushRef="#br0" timeOffset="21231.6373">5309 12757 922 0,'-2'-1'158'15,"2"6"-79"-15,4 10-65 16,5 9-8-16,6 4-3 0,3 3-2 15,4-1 0-15,1-6-5 16,2-5-9-16,-2-9-18 16,-6-10-154-16,-4-4 1 0,-8-13 10 15,-5-5 130-15,-5-6 59 16,-8-2 46-16,-3-1 35 15,-1 4 27-15,1 5 15 16,1 5 18-16,6 6-43 0,2 8-30 16,6 4-42-16,1 6-38 15,8 5-4-15,5 5 4 16,6 2-2-16,3-1 1 0,4-3-6 15,2-4-6-15,-2-6-4 16,-1-3-68-16,-5-11-47 16,-5-7-8-16,-3-8 67 0,-7-4 69 15,0-5 5-15,-4 1 5 16,-1 2 49-16,0 7 55 15,2 6 10-15,1 6-49 16,3 5-34-16,3 4-32 0,5 2 3 16,5 2-8-16,3 2-3 15,7 3-1-15,1 2-2 16,6-2-2-16,1-3-6 0,-2-2-5 15,-4-4-11-15,-7-8-78 16,-6-3-21-16,-10-5 63 16,-8-3 38-16,-7 0 27 0,-8 0 4 15,-6 4 43-15,-3 1 37 16,0 5-15-16,1 9-3 15,4 2-8-15,6 10-29 16,3 8-18-16,7 2-11 0,3 7 1 16,8-1-3-16,5 0-1 15,7-1-2-15,3-6-2 16,1-5-6-16,1-5-3 0,-1-9-64 15,-5-9-5-15,-5-7-26 16,-5-6 57-16,-6-2 35 16,-3-2 18-16,-4 4 11 0,-6 2 69 15,0 7 37-15,0 4-24 16,3 5-27-16,3 2-28 15,4 4-24-15,0 3-18 0,9 1-1 16,1 0 5-16,4-2-1 16,0-3-2-16,2-5-5 15,-1-9-5-15,-2-6-41 16,-4-8-21-16,-4-7 15 0,-5-4 39 15,-4-5 15-15,-6-3 5 16,-5-2-1-16,0 2 0 16,-1 6 1-16,1 6 5 0,5 10 35 15,2 12 38-15,3 14-20 16,5 16-36-16,3 14-28 15,6 14 9-15,4 15 2 0,6 10-3 16,5 3 0-16,7-5-6 16,6-10-5-16,1-11-1 15,2-17-2-15,-2-19-23 16,-4-13-104-16,-3-15 7 0,-8-14 28 15,-5-10 38-15,-5-8 44 16,-4-4 26-16,-3-2-3 16,-3 1 7-16,-3 5 32 0,0 7 26 15,-4 4 7-15,-2 7 7 16,0 9-13-16,0 7-6 15,2 5-24-15,1 7-18 0,-2 2-11 16,2 10-12-16,1 5-8 16,0 5 10-16,-1 2-3 15,1 1 0-15,2-3-2 0,0-4 2 16,0-3 2-16,0-5 2 15,0-3 0-15,0-1 1 16,1-3 0-16,0 1 2 16,3 0-1-16,-1 1 1 0,2-2 0 15,1 3 1-15,2 2-1 16,0 2 0-16,0 0 1 15,1 1-2-15,2 2-1 0,-1 3 1 16,-1-3-1-16,-1 0 1 16,-1-1 0-16,-1-2 1 15,-2-2-1-15,0-2 1 0,-2-2 0 16,-1 0-1-16,-1 0 4 15,0 0-1-15,0 1-5 16,0 1 1-16,0 3-2 0,-1 2-2 16,-4 2 0-16,-1 2-4 15,-2 7-3-15,-2 0-3 16,0 4-8-16,-5-2-203 15,-2-3-69-15</inkml:trace>
  <inkml:trace contextRef="#ctx0" brushRef="#br0" timeOffset="21606.0379">4853 13762 874 0,'-12'17'88'15,"7"8"-16"-15,5 8-30 16,7 5-12-16,6 1-18 16,3-2-9-16,3-4 0 15,-2-9-4-15,-2-8-10 0,-4-10-30 16,-9-7-149-16,-5-9-233 15</inkml:trace>
  <inkml:trace contextRef="#ctx0" brushRef="#br0" timeOffset="22011.6386">4921 13632 306 0,'11'9'32'0,"0"-1"100"16,0 1-76-16,-3 1 11 15,3 1-4-15,-1 3-3 16,0 3-9-16,1 3-21 0,2 1-7 16,-1 2-15-16,-1-1-6 15,0 0-2-15,-2-4 0 16,-2-5-2-16,-3-4 1 0,-2-5-3 15,-2-4 2-15,0-8 15 16,0-13-10-16,-1-8-11 16,-1-11 16-16,2-4-8 15,0-2 8-15,0 5 0 0,0 9 50 16,0 9 59-16,1 11 15 15,3 12-59-15,2 4-63 16,6 13-11-16,3 8 7 0,5 6 7 16,5 7-7-16,5 1-4 15,2-4-8-15,1-6-5 16,-2-9-10-16,-6-16-234 0,-7-12-74 15</inkml:trace>
  <inkml:trace contextRef="#ctx0" brushRef="#br0" timeOffset="22386.0393">5492 13405 898 0,'17'29'51'15,"3"1"52"-15,6 7-63 16,3-6-19-16,2-2-10 16,1-7-3-16,1-3-2 0,-2-7-1 15,1-5-3-15,-3-7-5 16,-2-1 1-16,-4-11-4 15,-4-5 2-15,-4-8 2 16,-5-4 9-16,-4-4 0 0,-6-9-4 16,-3-4 2-16,-7-8-1 15,-5-8 5-15,-3-4-4 16,-3-2-5-16,-1 1-5 0,-2 8 1 15,4 12 23-15,1 12 34 16,6 12 1-16,6 13-21 16,6 6-19-16,4 6-23 0,13 8-9 15,7 5 1-15,5 3-74 16,0-2-121-16,0 0-138 15</inkml:trace>
  <inkml:trace contextRef="#ctx0" brushRef="#br0" timeOffset="22916.4402">5945 13273 841 0,'-3'4'77'16,"3"1"8"-16,6 2-71 15,5 3-3-15,5 2 1 16,0 1 0-16,4 1-4 0,0-1-3 16,0-3-1-16,-5-3-6 15,-2-5-4-15,-4-2 1 16,-5-5-7-16,-4-10 4 0,-1-7-4 15,-6-7-21-15,-1-7 26 16,-1-5 11-16,0 2-2 16,2 3-1-16,1 8 24 0,2 6 68 15,2 11 20-15,2 8-20 16,2 8-74-16,6 10-21 15,6 6 7-15,3 7 0 0,7 3-2 16,4 0 1-16,2-5-5 16,2-9-2-16,-1-10-5 15,-3-7-6-15,-3-11-44 16,-6-12-38-16,-5-7-11 0,-4-7 18 15,-8-1 68-15,0 1 24 16,-2 2 2-16,-4 5 27 16,-2 7 83-16,2 8 33 0,2 9-34 15,1 4-33-15,1 9-60 16,6 9-25-16,5 4 5 15,3 7 1-15,7 3-1 0,3-1-1 16,3-5-9-16,1-5-13 16,0-10-89-16,-8-9-104 15,-10-9-106-15</inkml:trace>
  <inkml:trace contextRef="#ctx0" brushRef="#br0" timeOffset="23088.0405">6363 12705 872 0,'-2'6'100'0,"2"7"-70"16,5 8-26-16,5 5-1 16,3 3-3-16,2 4-7 15,1-5-10-15,-4-3-78 0,-3-6-147 16,-4-7-321-16</inkml:trace>
  <inkml:trace contextRef="#ctx0" brushRef="#br0" timeOffset="23228.4408">6442 12923 882 0,'0'-2'191'15,"0"4"-34"-15,6 3-114 16,8 3-35-16,7 5 8 15,7 2 0-15,7 0-1 0,5 0-8 16,5-4-5-16,1-6-8 16,1-4-13-16,-4-9-25 15,-9-8-187-15,-10-7-174 0</inkml:trace>
  <inkml:trace contextRef="#ctx0" brushRef="#br0" timeOffset="23400.0411">6618 12802 1107 0,'-23'37'81'15,"6"13"-6"-15,6 7-56 16,7 7-13-16,4 5-3 15,4-5-3-15,6 0-6 0,1-8-13 16,-3-8-143-16,-3-11-176 16</inkml:trace>
  <inkml:trace contextRef="#ctx0" brushRef="#br0" timeOffset="24601.2432">20389 11358 808 0,'6'-32'40'16,"1"2"58"-16,8 5-21 0,-1 6-20 16,0 6-5-16,-1 7-22 15,0 6-17-15,-4 12-9 16,-7 14-7-16,-3 15 0 15,-9 13 6-15,-3 5 0 0,-5 5-4 16,2-3-8-16,1-9-4 16,2-10-15-16,2-18-142 15,-2-13-8-15,0-17-190 0</inkml:trace>
  <inkml:trace contextRef="#ctx0" brushRef="#br0" timeOffset="24757.2434">20274 11020 891 0,'-3'-6'70'0,"3"8"-44"16,7 15-30-16,8 10-3 16,3 6-21-16,4 0-134 15,4-7-119-15</inkml:trace>
  <inkml:trace contextRef="#ctx0" brushRef="#br0" timeOffset="25022.4439">20541 11269 808 0,'2'10'58'15,"-4"4"28"-15,2 6 9 16,3 8-48-16,-1 4-28 0,3 3-14 15,3 0-6-15,1-5 1 16,3-3-9-16,0-10-6 16,2-7-25-16,2-13-83 15,1-12 27-15,0-11-12 0,0-10 52 16,0-9 54-16,-3-1 6 15,-1 3 33-15,-5 7 108 16,-2 8 29-16,0 10-12 0,-2 14-49 16,2 8-50-16,0 19-57 15,2 8-1-15,3 13 0 16,5 8-7-16,-1 6-12 0,1 1-9 15,-2-8-130-15,0-16-190 16</inkml:trace>
  <inkml:trace contextRef="#ctx0" brushRef="#br0" timeOffset="25412.4446">21043 11198 926 0,'-13'18'58'0,"3"14"-17"0,4 19 31 16,2 8-27-16,7 6-34 16,3 1-5-16,8-3-1 15,6-8-6-15,5-12-2 0,3-12 2 16,2-12 1-16,-1-9-5 15,0-9 12-15,-1-12-4 16,1-10 6-16,-3-8 1 0,-2-11-1 16,-2-8 9-16,0-8 27 15,-2-6 1-15,0-7-21 16,-1-6-17-16,2-3-9 0,-3 3-1 15,-3 8 0-15,-2 9 3 16,-2 12 6-16,-6 16 26 16,0 15-6-16,-1 14-19 15,-1 9-24-15,2 18 0 0,1 13-8 16,0 10-40-16,0 3-83 15,1 0-87-15,-1-6-228 16</inkml:trace>
  <inkml:trace contextRef="#ctx0" brushRef="#br0" timeOffset="25942.8455">21514 11469 856 0,'-2'0'92'15,"3"0"22"-15,1 6-95 16,5 5-5-16,3 5 3 15,-2 7 12-15,2 4-7 16,-3 5-15-16,-2 1-10 0,-3 0-5 16,-1-4-1-16,-2-4-8 15,-3-6-14-15,-2-10-25 16,2-7 38-16,1-7 25 0,0-14 4 15,6-7-7-15,7-8 7 16,6-8 13-16,4-4 7 16,6-2-11-16,1 3-11 0,0 5 19 15,-4 7 23-15,0 12 16 16,-5 10-7-16,-4 11-19 15,-2 9-26-15,0 13-12 16,0 10 1-16,-2 8-2 0,0 6-3 16,0-1-14-16,2-1-2 15,-1-9-2-15,-1-9-53 16,2-10-3-16,1-14-8 0,4-9 6 15,0-13 44-15,1-7 23 16,3-8 20-16,2-5 1 16,-2 1 11-16,-1 3 34 0,-3 6 28 15,-5 8 10-15,1 9 0 16,-2 11-23-16,-1 3-42 15,2 14-18-15,0 9-8 0,4 7 1 16,1 4 0-16,-1 4-8 16,1 2-16-16,-1-3-3 15,-2-6-47-15,-4-8-88 16,-3-12-26-16,-3-11-44 0,-1-10-35 15</inkml:trace>
  <inkml:trace contextRef="#ctx0" brushRef="#br0" timeOffset="26083.2458">22197 11397 99 0,'-2'-56'254'0,"-1"7"1"16,1 7-67-16,-3 9-16 15,0 12-34-15,0 8-42 0,1 10-60 16,1 4-33-16,-1 12-21 16,2 9-16-16,-3 4-99 15,1-2-53-15,-2-1-158 0</inkml:trace>
  <inkml:trace contextRef="#ctx0" brushRef="#br0" timeOffset="26254.8461">22211 11362 949 0,'6'5'182'0,"3"5"-142"15,2 13 52-15,9 6-23 0,7 9-40 16,3 6-22-16,6 3-11 16,2-3-7-16,0-4-31 15,-1-15-127-15,-5-11-131 0,-5-13-213 16</inkml:trace>
  <inkml:trace contextRef="#ctx0" brushRef="#br0" timeOffset="26410.8464">22543 11324 933 0,'-10'-18'239'0,"-4"11"-106"15,-7 13-60-15,-7 22-48 0,-5 16-5 16,-5 17-4-16,-5 14-14 16,-1 14-13-16,-2 5-6 15,-2-1-16-15,-1-10-238 0,-3-16-286 16</inkml:trace>
  <inkml:trace contextRef="#ctx0" brushRef="#br0" timeOffset="36472.864">1376 15911 229 0,'-2'-8'289'0,"-1"3"-224"0,0 0-33 16,2 3-11-16,0-1-16 16,1-1 4-16,0 1 1 15,0 0 13-15,0-1 22 16,0 0-9-16,3 1 7 0,2 1-18 15,5 0-17-15,2 2-1 16,3 4 3-16,5-1-2 16,0 1 4-16,3 0-2 0,1 0 2 15,3 0 0-15,2-1 11 16,-1 1-4-16,1 0-3 15,-1 1-2-15,2 0 1 0,-1 2-6 16,2-1-2-16,1 1-2 16,4-1-3-16,3 0 4 15,5-2-2-15,4-2 1 0,0 0 9 16,4-3 0-16,2 0 2 15,1-1-5-15,0 2 0 16,-1 2-4-16,-6 0-4 16,2 2-3-16,-2 0 4 0,3-1-4 15,-1-1 0-15,3-1 3 16,2-3 0-16,4-6 5 15,1-3 6-15,3-3 16 0,0 0-12 16,2-3-11-16,1 2-2 16,0 0 0-16,-2 0-2 15,-3 2 0-15,-1 3 7 0,-2 1-2 16,-1 0 0-16,-2 3 0 15,0 3-2-15,3 0-3 16,-2 1 0-16,-1 0-3 0,-4 4 2 16,1-2-2-16,-4 0 1 15,1 0-1-15,-4-2 1 16,0 1-1-16,-1-3 1 15,-1 0 0-15,-1-2-1 0,-1 0 0 16,-1 1 1-16,1 0 1 16,1 0-2-16,-3 1 0 15,-2 1 0-15,-2 1-1 0,-3 1 2 16,-5 0-1-16,-1 3 0 15,-3-1-1-15,0 3 1 16,-1 0 0-16,-4-2-1 0,-1 2 1 16,-3-1 0-16,-4-1 0 15,0 0 0-15,-2 1 0 16,-1-1 0-16,-1 1 0 15,-2 0-1-15,1 0-1 0,-1-1-1 16,-2-1 2-16,-2-1-2 16,0 1 1-16,1 1 7 15,-1-4 0-15,0 2-1 0,0-2 2 16,0 1-5-16,-1-1 2 15,-2-3 6-15,0-3 15 16,-2-1 3-16,2-1-13 0,-1-4-7 16,-3-2-2-16,3-7-1 15,-1-3-2-15,1-4-2 16,1-3-1-16,0 0 0 0,1-1 2 15,1 3-1-15,-1 3 1 16,-1 4 3-16,1 3-3 16,-4 2 0-16,0 2 3 15,-1 0 7-15,-1 3 3 0,-2 2-12 16,2 1 4-16,0 1-3 15,3 1 1-15,0 3-2 16,3 2-2-16,-1 1 1 0,1 2 1 16,2-1-3-16,-1 2 3 15,1-2-5-15,0 2-2 16,-2 2 3-16,1-1 0 0,0 1 4 15,-2-1-5-15,1 2 4 16,0-2-1-16,-1 1 0 16,-3 0 2-16,1 0 1 15,-4-2-1-15,-2 2-1 0,-4-2 1 16,-1 0-5-16,-6 2 2 15,-4-3 1-15,-2 0 1 16,-6-3 0-16,-1-1-1 0,-6 0 0 16,-1-2 2-16,-4 3-4 15,-2-1 3-15,-2 2-2 16,-3 1 1-16,-1 0 0 0,0 0 1 15,-2 4-3-15,-2-2 3 16,-1 2-1-16,-1-1 1 16,-1 0-2-16,1 2 2 15,0 0-2-15,2 0 1 0,2 0-1 16,-1-1 3-16,2 0-4 15,1 0 1-15,-1 0 2 16,0 0 1-16,3 0-4 0,-3 1 1 16,5-1 1-16,-4 1 0 15,2 0 3-15,-2-1-4 16,-1-1 1-16,0 1-2 0,-1 0 5 15,4 1-2-15,1 0-4 16,0 2 1-16,1 0 2 16,-1 1-1-16,3 1 1 15,-1-3 1-15,0 1 0 0,2-1 0 16,3-1-1-16,4 1 1 15,-2-2 0-15,3-1-1 16,1 1 1-16,3-2 0 0,4 2-1 16,2-3 1-16,3-1 0 15,3 1 0-15,4-1 0 16,1 1-1-16,2-1 0 0,3 2 0 15,-2 2-1-15,2-2 0 16,-1 1 0-16,-3 3 0 16,-1 0-1-16,-2 2-2 15,6 0 3-15,-3 1 2 0,3 0-2 16,5 0 0-16,-1-2 0 15,4 1 0-15,-4 0 0 16,4 0 1-16,0-1 0 0,0-1 1 16,0 2-3-16,0-2 4 15,0 0-4-15,1 1 4 16,0 0-3-16,1-2 0 0,-1 1 1 15,3 0-6-15,1 1 4 16,0 0 1-16,1-2 0 16,0 4 2-16,0-2-2 0,0 3 2 15,1 1 0-15,3 1 0 16,0 2 2-16,2 4-4 15,0 0 1-15,1 2 1 16,0 2-1-16,0-1 0 0,2 1 4 16,-1-3-2-16,2 2-1 15,-3 0 0-15,0 1 0 16,1-2-1-16,-1 4 1 0,-1-3 2 15,0 0-3-15,-2-3 2 16,0-2-2-16,-1-3 2 16,0-2 0-16,1-3 0 0,-4-4 1 15,0 0 0-15,0-1 2 16,1 0 6-16,0-3 8 15,-1 0-2-15,-1-3-9 16,-2 0-9-16,0 0-5 0,1 2-8 16,-1 2-5-16,3 1-11 15,1 0-123-15,5-7-189 16,5-10-104-16</inkml:trace>
  <inkml:trace contextRef="#ctx0" brushRef="#br0" timeOffset="37003.265">1624 14807 650 0,'-14'-21'78'15,"4"-2"3"-15,2 5-30 16,4-1-28-16,1 5 2 16,2 3 1-16,1 1 31 0,-2 5 43 15,2 3-13-15,0 4-66 16,0 6-43-16,6 12 24 15,0 9 6-15,4 11 3 0,-1 11-5 16,6 4 3-16,-4 1-5 16,2-1 2-16,-1-3 2 15,0-8-5-15,-2-2-1 0,-4-5-1 16,0-2 0-16,0-4-2 15,-5-5-2-15,1-3 0 16,-2-1-10-16,0-6-8 16,0-2 1-16,-3-5-93 0,-4-10-64 15,-3-22-132-15</inkml:trace>
  <inkml:trace contextRef="#ctx0" brushRef="#br0" timeOffset="37393.2656">1822 14753 927 0,'-14'-5'41'16,"3"2"-22"-16,9 7-14 0,-4 9-25 16,0 3 16-16,-4 8 6 15,-3 7-2-15,-1 6 0 16,-4 3 6-16,1 1-1 15,0 1-2-15,4-5 3 0,2-5-5 16,-1-8-1-16,4-7 2 16,1-4 0-16,2-9 2 15,1-2 9-15,0-7 30 0,4-4 41 16,0-5-67-16,3 1-10 15,3 0 6-15,1-1 8 16,4 6 7-16,2 3-9 0,3 4-3 16,3 1-1-16,4 10-5 15,2 7-7-15,1 6-4 16,3 5-1-16,-4 5-4 15,-1 1-3-15,-1 0-1 0,-8-2-3 16,0-3-22-16,-5-5-65 16,-2-7-30-16,-2-9-53 15,-3-9-128-15</inkml:trace>
  <inkml:trace contextRef="#ctx0" brushRef="#br0" timeOffset="37970.4667">2026 14993 805 0,'-19'-10'102'0,"0"1"-14"15,5 3-37-15,0 5-39 16,1 2-11-16,-1 4-4 16,1 5-1-16,-3 5 5 15,4 3-1-15,2 2 0 0,5 1 2 16,5 1 1-16,4-1-1 15,9-2 2-15,3-2-3 16,2-4 1-16,1-4 0 0,0-4 5 16,-2-3-6-16,-4 0 6 15,-2-3 4-15,-4-5-8 16,-3-4-6-16,-3-3 24 0,-1 0 10 15,0 1-25-15,-4-1 5 16,1 4 52-16,0 4-9 16,1 3-32-16,2 0-9 15,4 4-22-15,4 1 4 0,5 1 5 16,4-1 3-16,2-3-4 15,2-2-4-15,0-4-1 16,-2-7 0-16,-3-5-23 0,-4-5-7 16,-4-7 7-16,-6-7-2 15,-2-6 16-15,-6-6-4 16,-2-2 10-16,-2 2 5 0,-1 7 4 15,4 5 8-15,-2 11 26 16,5 9 49-16,4 14-8 16,0 7-43-16,6 16-43 15,5 13 15-15,5 16 1 0,4 12 2 16,5 14-2-16,3 13-2 15,-3 10-1-15,-1 0-5 16,-8-5-11-16,-8-11-7 0,-10-12 3 16,-12-15-2-16,-8-17-6 15,-2-9-61-15,-6-12-38 16,1-11-6-16,2-11-75 0,6-16-201 15</inkml:trace>
  <inkml:trace contextRef="#ctx0" brushRef="#br0" timeOffset="38266.8672">2243 15200 634 0,'31'-44'91'16,"-5"5"8"-16,0 3-46 15,-6 2-31-15,-4 4-13 16,-5 1-9-16,-6-1-2 0,-5-2-2 16,-2-5-5-16,-7-1-19 15,-4-3-40-15,1 0-35 16,-2 3-10-16,2 0 133 0,1 7 73 15,4 6 28-15,0 6-29 16,4 4-2-16,3 9-30 16,0 7-16-16,3 7-34 15,4 12-10-15,2 7 1 0,3 13 13 16,-2 11-5-16,3 7-2 15,-2 4-2-15,0 2-6 16,-1 0-3-16,-2-4 1 0,-5-4-9 16,-3-4-13-16,-1-3 2 15,-6-6-42-15,0-10-97 16,-1-17-65-16,3-15-234 0</inkml:trace>
  <inkml:trace contextRef="#ctx0" brushRef="#br0" timeOffset="39171.6688">2508 14753 675 0,'-3'-7'98'0,"-1"3"9"16,0 3-46-16,1 5-43 16,-3 9-35-16,-1 7 22 0,-4 9 3 15,-2 5-3-15,-1 2 1 16,1-3-4-16,0-6 1 15,1-4-2-15,3-10 1 0,2-9 2 16,0-4-2-16,2-7 8 16,2-6 21-16,1-6-4 15,1 1-15-15,1-4 20 16,3 6 16-16,2 5-6 0,2 5-3 15,2 5-17-15,3 7-13 16,4 8 1-16,4 9-2 16,4 1-3-16,0 7-2 0,3 2-6 15,-1-2-7-15,-2-3-4 16,-4-4 2-16,-3-6-6 15,0-8-46-15,-5-8-30 0,3-4-31 16,3-11 50-16,-3-7-32 16,4-3-23-16,0-6-23 15,-2 0-32-15,-1-3 7 16,-4 1 119-16,-4 0 149 0,-5 4 121 15,-3 1-22-15,-3 3-53 16,-5 4-5-16,-4 5-37 16,-4 4-12-16,1 3-25 0,-5 6-40 15,0 4-10-15,-3 7-7 16,2 5 0-16,2 4-1 15,4 2 0-15,4 2 2 0,7 0-1 16,4-1 0-16,11-1 1 16,8-3 3-16,1-5-4 15,6-5 3-15,-1-3 2 0,-2-5-1 16,-4-4 0-16,-2-4 5 15,-7-3-3-15,-4-2 2 16,-5-1 4-16,-1 2 31 16,-3 0 10-16,-2 3 6 0,0 4 3 15,-1 4-25-15,2 2-23 16,1 8-14-16,3 5-2 15,3 5 3-15,6 4-2 0,2-1-1 16,2 2-8-16,2-4-65 16,-2-8-118-16,-4-12-95 15</inkml:trace>
  <inkml:trace contextRef="#ctx0" brushRef="#br0" timeOffset="40029.6703">3192 14597 687 0,'-13'-5'73'0,"-3"1"28"16,2 4-48-16,-1 5-32 0,-3 7-9 16,0 7-7-16,-1 6 1 15,1 8 7-15,3 9-4 16,3 0 7-16,8 2 3 15,4 2 0-15,6-5-9 0,8-7-3 16,6-8-2-16,4-5-4 16,2-4-1-16,3-9-6 15,-1-3-7-15,0-5-19 0,-2 0-84 16,-3-10-79-16,-6-5 37 15,-4-4-23-15,-6 0 123 16,-6-4 78-16,-1 3 146 0,-3 2 34 16,-3 3 15-16,0 5-53 15,3 5-26-15,0 4-40 16,2 2-69-16,1 8-43 0,0 7 16 15,4 3 9-15,3 3-6 16,-1 0-2-16,5-2 0 16,1-5-5-16,1-3-4 15,0-8-3-15,1-4 1 0,-1-6-2 16,-3-7 1-16,-2-6-1 15,-6-5 4-15,-2-2 8 16,-8-3-1-16,-4-1 2 0,-3 2 1 16,1 5 2-16,2 4 13 15,2 8 24-15,6 5-32 16,3 5-10-16,1 5-32 0,3 8 13 15,7 5-11-15,4 2-11 16,5-2-37-16,4-3-21 16,2-2-2-16,2-7 3 15,-2-4 34-15,-4-2 46 0,-3-3 26 16,-5 1 40-16,-4-1 68 15,-4 2 15-15,2 2-8 16,1 3-74-16,1 3-25 0,1 7-12 16,0 1-7-16,1 3-3 15,-4 1-6-15,-3-3-3 16,-2-1-4-16,-2-7 0 0,-2-7 9 15,-2-5 21-15,1-13-10 16,2-6-7-16,1-7-3 16,3-6 9-16,4-1 1 15,4 2 2-15,3 5 2 0,3 5 10 16,0 8 11-16,0 6-21 15,-1 6-7-15,-3 8-13 16,-1 7-9-16,-4 9-12 0,-4 5-48 16,-3 0-167-16,-1 0-111 15</inkml:trace>
  <inkml:trace contextRef="#ctx0" brushRef="#br0" timeOffset="40513.2711">3719 14898 1084 0,'7'-3'115'15,"8"-1"-112"-15,3 0 10 16,4-1-11-16,1-1 1 0,-3-1-3 16,-1-2-3-16,-4-3 6 15,-3-2 0-15,-5-4 0 16,-2-3 1-16,-5-2 7 0,0 2 23 15,-8-2-25-15,-4 4 4 16,-1 3 7-16,0 7 18 16,-5 7 23-16,1 8-30 15,0 10-26-15,3 10-5 0,3 8 1 16,5 4 1-16,6 3-2 15,10 0 3-15,10-5-3 16,8-7-2-16,7-8 1 0,2-7 1 16,1-9 2-16,-2-5-2 15,-2-14 5-15,-7-2 2 16,-4-6 2-16,-8 0 8 0,-3-2 42 15,-6 5 9-15,-3 1-19 16,-3 7-24-16,0 3-11 16,0 1-8-16,-2 5-5 0,1 2-1 15,0 1-6-15,-1 2-8 16,2 5 6-16,0 1 2 15,0 2-2-15,0 1-6 16,6 1-16-16,-3 1-22 0,1 1-45 16,-4-5-69-16,-3-8-75 15,-15-5-165-15</inkml:trace>
  <inkml:trace contextRef="#ctx0" brushRef="#br0" timeOffset="43586.4765">9221 13597 452 0,'-2'0'29'0,"2"-4"5"15,2 1-22-15,1 0 1 16,1 1-2-16,1 0 8 0,-2 0 24 15,1 2 12-15,1 0-12 16,1 4-11-16,7 2-4 16,6-1 0-16,6 0 3 0,9-2 1 15,9-2-7-15,7 0-12 16,9-3-2-16,6-1-3 15,7-5-1-15,8-2 3 0,5 3 2 16,8-3-3-16,3 4-2 16,6 1-1-16,-2-2 0 15,-2 4 2-15,0-1 3 16,-5 0-1-16,-2 1 12 0,1-3 12 15,-5 0 0-15,4-1-10 16,-3-2-5-16,0 2-7 16,-4-1-3-16,-1 2-4 0,-4-1 0 15,-2 0-1-15,-3 0-1 16,-1 0 2-16,-3-1 3 15,-4 0 6-15,-1 1-1 0,-2-2 3 16,-2 0 0-16,-1 3-4 16,-3-1-1-16,1 2-5 15,-1 1-4-15,-4 2 2 0,0-2-1 16,-3 3-1-16,-3-1 1 15,-2 2 0-15,-2-3 0 16,-2 1 1-16,1-2-1 16,-1 2 0-16,-3-2-2 0,0-1 1 15,-1 1-2-15,-2-4 2 16,1 2 0-16,-3 0 2 15,-1 1 7-15,0 0 0 0,-2 2-4 16,-4-1 1-16,-2 2-2 16,-3 1-3-16,-4 0 0 15,-4 2 0-15,-1 4-2 0,-3 1 0 16,-2 3-3-16,1 3 2 15,-1 0 1-15,0 2-1 16,0 1 1-16,0 2 0 0,0-1-1 16,0 0-1-16,-2 0 4 15,2 0-4-15,-1 0 5 16,-1 4 0-16,1-1 1 15,-1 2 4-15,-1 1 15 0,-1 2-1 16,0 2-9-16,-1 1-3 16,0 0-5-16,2 1-2 15,-1 0 1-15,3 1-3 0,2-4 1 16,0 0 0-16,2-2-1 15,-1-2 0-15,2-2 2 16,-3-3-1-16,1-2 1 0,-4-3 1 16,0-2-3-16,0-3 5 15,-3-2-3-15,-1-1 3 16,1-2 4-16,-2 0 8 15,1-1 5-15,-1 0-10 0,0 2-9 16,0-2-4-16,0 0 0 16,0 0 1-16,0 0-1 15,0 1-1-15,0-1 0 0,0-1-1 16,0 1 1-16,0 1 1 15,0 0-2-15,-5-1 0 16,-7 0-1-16,-5 0 0 0,-10 2 1 16,-9-1-3-16,-10 0 2 15,-9 1 1-15,-6-1 1 16,-4 1 0-16,-3-1 0 0,-2 1 0 15,0-2 0-15,-2 2 0 16,-3 2 0-16,-3 0 0 16,-8 3 0-16,-6 3 0 15,-7-1-1-15,-5 4-1 0,-3 1 1 16,4 0 0-16,1 3 1 15,5-1 1-15,5 1-1 16,5 0 0-16,3-1-1 0,2-1 0 16,4-3 0-16,1 1 0 15,3-2 2-15,0 1-2 16,1 0 1-16,1 0 0 0,-1 1 0 15,-1 2 0-15,1-2-2 16,2-2 2-16,6 1-2 16,4-1 2-16,3-3 0 15,5 0 0-15,5-3 0 0,2 1 0 16,1 0 0-16,3 0-1 15,1-1 2-15,0-2-1 16,2 2-1-16,-1 0 1 0,-1 2 0 16,1-2 0-16,1 0 0 15,2 2 1-15,2-1 0 16,2 0-2-16,3-1 1 0,4 0 0 15,3 0 0-15,1 1 0 16,2-2 0-16,0 0 0 16,0-1 0-16,0 1 0 15,2-2 1-15,-1 0-2 0,3 0 1 16,2-1 1-16,2 2-2 15,2-4 4-15,5-1-4 16,-1 1 3-16,2-3-1 0,1 2 2 16,1-2-1-16,1 0 1 15,0 1 0-15,0-2-1 16,1 0-1-16,-1-1 0 0,1 0-2 15,0-3 2-15,-1 0 0 16,1-4-2-16,0-4 2 16,0-6-1-16,0-5 0 15,0-9 0-15,0-5-2 0,-1-5 0 16,-3-1-1-16,-2 1 0 15,2 4 3-15,-3 2 0 16,0 4 1-16,0 2 1 0,1 4 2 16,1-1-2-16,3 3-2 15,0 0 2-15,2 4-2 16,0 1 2-16,2 2-1 0,1 5 0 15,-1 4 0-15,1 2 0 16,-1 4 0-16,-1 2 1 16,-1 1-1-16,2 1 0 15,-2 2-1-15,0-1 2 0,0 0-2 16,0 2 0-16,0-2 0 15,0 2-1-15,0 0 0 16,0 0-3-16,0 2 3 0,0-2-1 16,0 2 0-16,0 0 3 15,0 4-1-15,0 3-3 16,0 5-5-16,1 5-3 0,-1 5-11 15,-5-6-191-15,-9-11-147 16</inkml:trace>
  <inkml:trace contextRef="#ctx0" brushRef="#br0" timeOffset="45333.6796">11131 12458 593 0,'-10'-17'61'0,"5"0"1"16,5 3-12-16,1 1-20 15,10-1-6-15,-2 4 12 0,0 2-4 16,1 1-8-16,-1 6 4 16,0 1 1-16,-3 11-17 15,2 6 1-15,-1 8 3 0,-1 4 5 16,3 1-3-16,-2 3-5 15,3-4-4-15,1-2-2 16,2-6 0-16,-3-3-4 0,2-5 0 16,-2-5 1-16,-3-3 0 15,0-1-1-15,0-2 2 16,0-2 0-16,5-2 2 15,1-4 1-15,3-5 7 0,5-4 28 16,0-7-18-16,2-5-10 16,3-8 2-16,1-7 7 15,0-4-1-15,2-3-6 0,0-1 4 16,2-3 3-16,2 2 1 15,0 3 3-15,2 6 1 16,-3 4-4-16,0 6-1 0,-1 7-9 16,-3 5-6-16,0 4-1 15,0 5-7-15,-1 1 4 16,-6 4-6-16,1 1 1 0,-6 3 1 15,-6 0-1-15,-2 2 0 16,-2-1 1-16,-5 0-2 16,1 2-1-16,0 0 3 15,-2 2-4-15,0 2 0 0,0 2 0 16,0 4-4-16,0 5 0 15,-4 4-6-15,-4 6-2 16,-7 1-32-16,-8-10-211 0,-4-10-208 16</inkml:trace>
  <inkml:trace contextRef="#ctx0" brushRef="#br0" timeOffset="57345.7007">13677 16147 779 0,'-8'-14'89'0,"4"5"-41"16,1 3-20-16,3 4-7 15,-2 4-12-15,1 3-10 16,0 7 5-16,1 7 3 0,-3 4 19 16,6 4 12-16,-1 3-9 15,7-4-8-15,3-5-6 16,2-4-1-16,3-9 2 0,2-7 13 15,2-3 35-15,-1-10-21 16,2-6-19-16,2-4-11 16,2-3-2-16,1-4 3 15,5-4 10-15,1 0 3 0,0-2 0 16,3-1 6-16,-3 5 2 15,-4 2 1-15,-3 6-7 16,-6 5-16-16,-6 3 1 0,-3 7-2 16,-6 3-1-16,-1 2-7 15,-3 2-2-15,1 0 0 16,-2 0-1-16,2 2-1 15,-1-1 1-15,1 3-1 0,2-1 0 16,-1 4-3-16,1 0-4 16,1 4-4-16,0-1-7 15,0 1-8-15,-3-8-151 0,-2-14-172 16</inkml:trace>
  <inkml:trace contextRef="#ctx0" brushRef="#br0" timeOffset="64428.1131">4436 17276 1179 0,'21'-4'0'0,"2"-2"2"16,0 2-2-16,0 3 1 16,-16 1-1-16,36-5 4 15,0 2 1-15,3 2 1 0,-1 0 0 16,0 1-3-16,0 1 2 15,0-1-2-15,-2-1 0 16,1 0-1-16,-3 1 0 0,1-2 0 16,0-2-1-16,0 1 0 15,0-1 0-15,-2 0 0 16,0 1 0-16,-5-1-1 15,-1 2 0-15,-7 0 1 0,-3 2-1 16,-5-1 1-16,-1 0-2 16,-2-1 2-16,-2 3 0 15,-2-2 1-15,0 1-1 0,-2-1 5 16,1-1 1-16,-1 1 4 15,-2 0 1-15,0 0-2 16,-1-3 3-16,0 2-1 0,-2-1-2 16,0-1-2-16,-2 4-3 15,1-4 0-15,-2 3 1 16,1-2-1-16,0 1-2 0,1 0-3 15,-1-1 1-15,1 1-1 16,1-1 0-16,-1 0 0 16,0 0 0-16,1-2 2 15,-2 1 1-15,1-3 0 0,-2 1-1 16,1-2-1-16,-3-2 1 15,0 1-1-15,0-2-1 16,-3-3 0-16,-4-3 0 0,0 0 0 16,-1-3-1-16,-1-1 1 15,1-2 0-15,-1 2 1 16,-1-2 0-16,1 1 2 0,0-2 1 15,-1-3 0-15,-3 0 1 16,0-2-2-16,-3-1-1 16,2-1 0-16,-2-1-1 15,0 1-1-15,1 0 2 0,2 2-1 16,1 2 2-16,3 4 9 15,-1 1-7-15,2 4-2 16,0 0-1-16,1 3 1 0,-2 4-2 16,1-1 0-16,0 4-1 15,-1 0 0-15,-3 1 0 16,0 1 0-16,0-1 1 0,-3 2-2 15,-2-1 1-15,-1 1-2 16,-4 0 2-16,-1 0 1 16,-7 2 1-16,-2-2-4 0,-4 1 1 15,-6 2 3-15,-6-3-5 16,-3 1 4-16,-7 2 1 15,-4-3-5-15,-4 1 3 16,0-1-1-16,-1 0 1 0,0 0 0 16,2-1 1-16,-3 0 0 15,5 0-2-15,-5 1 3 16,2-1-4-16,-2 2 2 0,-3 0 0 15,-2 3 0-15,3 0-1 16,-3 3-1-16,-3 4 2 16,-2 0 0-16,-1 1-1 0,2 1 1 15,0-3 1-15,1 0 0 16,1-1-2-16,4-2 1 15,3 0 1-15,1-1-2 16,1 0 2-16,3-1-1 0,-1 0 0 16,5-3 0-16,-3 0 0 15,2-1 0-15,-3 1 0 16,2-1 0-16,1 2 0 0,2 1 0 15,-2-1 0-15,4 2 0 16,-4 1 2-16,0 0-6 16,-1 2 4-16,0 1 0 0,-2-1-2 15,3 1 2-15,2 1 0 16,2-1-4-16,5 2 4 15,3-2 0-15,8 1 2 0,0 2-3 16,4-4 2-16,2 3-1 16,1-1 0-16,-3 3 0 15,1 2-3-15,-1 2 1 16,6-1 1-16,-2 0 1 0,4 1-2 15,3-1 2-15,2-1-1 16,4 1 0-16,2-2 1 16,3 1-2-16,2-2 1 0,5 2-2 15,1 2-1-15,2-1 2 16,4 4-1-16,0 3 3 15,0 1 2-15,6 8-2 0,0 1 1 16,2 5-1-16,3 2 2 16,0 3-5-16,0 1 7 15,1-1-4-15,-1 3 1 16,1-4 0-16,-1-1 0 0,0-2 0 15,1-3 1-15,-1-3-2 16,0-4 7-16,2-1-5 16,0-6 0-16,0-1 1 0,1 1-2 15,-1-6 3-15,3 2-2 16,-2 0 1-16,1-1-1 15,1 0-2-15,-1 0 2 0,5 0-5 16,-2-4 5-16,5 0 3 16,4-4 2-16,1-3 2 15,4 1-1-15,7-5-8 0,5-3 4 16,6-1-7-16,7 1 9 15,2 1-3-15,5 0 1 16,2 2 0-16,3 0-1 16,-3 0 0-16,-2 1 0 0,-1 0 0 15,-2 0-2-15,-2 0 0 16,-2 0 1-16,1 2-1 15,-3-2 1-15,1 2-1 0,-2-2 0 16,-4 2 1-16,0 0-2 16,-5 0 1-16,0 0-1 15,-3 0 1-15,2-2-1 0,-3 1 2 16,0-2-1-16,-2 0 0 15,-1 1-1-15,0 0-2 16,-5 4-1-16,-4 0-4 0,-2 6-6 16,-8 6-13-16,-14-4-142 15,-15-10-61-15,-13-15-510 16</inkml:trace>
  <inkml:trace contextRef="#ctx0" brushRef="#br0" timeOffset="66830.5173">3103 17155 507 0,'0'1'77'16,"0"1"-67"-16,3 3-8 15,4-2 1-15,3 3-2 16,1 0 2-16,4 0 4 0,4-1 9 16,4 1 31-16,5-1-13 15,5 2 45-15,6 0-39 16,6 1-19-16,3 0-4 15,5 0-4-15,3 1 2 0,0-2-1 16,0 0 5-16,-2-4 2 16,-2 1 29-16,-3 0-14 15,-4 0-18-15,-1 4-1 0,-2-2-2 16,-4 3-5-16,-2-3 0 15,-3-1-3-15,-3 0 10 16,-3-4 17-16,-3 1 10 0,-2 0-17 16,-4-1-13-16,-1 0-5 15,-4 0-2-15,-2 1-4 16,-2-1-3-16,-2 0 1 15,-3 3-1-15,0 1-1 0,-1 4-5 16,-3 1-1-16,0 6-2 16,-4 4-5-16,-9-7-55 15,-10-8-257-15</inkml:trace>
  <inkml:trace contextRef="#ctx0" brushRef="#br0" timeOffset="73522.9291">16653 16635 563 0,'-7'-8'13'0,"-2"-5"29"15,7 0 16-15,-2-2-5 0,3-1-4 16,1 1 12-16,0-1-9 15,0 2-11-15,1 5-9 16,1 1-3-16,-2 5 2 0,3 0-3 16,1 9-25-16,1 7-3 15,2 5 1-15,-1 7 2 16,2 2 1-16,3-1 3 0,1-1-2 15,-1-5 2-15,5-5-3 16,-1-6 1-16,0-9-1 16,2-5 5-16,1-14 2 15,0-10 0-15,1-6-6 0,2-9 0 16,2-6 1-16,1-6 2 15,2-1 1-15,3-3-1 16,2 3-7-16,0 3 3 0,0 6-5 16,-7 11 4-16,-1 12-1 15,-7 9-2-15,-3 9 0 16,-3 5-2-16,-2 6-6 0,1 5-3 15,0 8-2-15,1-3-30 16,-1-4-134-16,-2-6-166 16</inkml:trace>
  <inkml:trace contextRef="#ctx0" brushRef="#br0" timeOffset="80652.1416">5746 17413 784 0,'-2'1'11'16,"-1"-1"9"-16,3 2-3 0,0 0-14 16,2-1-1-16,1 0 0 15,2 3 0-15,0 1 10 16,-1 3 34-16,3 5 3 0,-1 2-6 15,2 1-13-15,0 2-8 16,0-3-3-16,0-1-8 16,1-1-4-16,-2-4 1 15,1-5-1-15,1-2 6 0,-1-3-1 16,2-9 7-16,0-8-1 15,5-7 9-15,1-9 14 16,2-8-21-16,3-6-9 0,0-2-7 16,3 1-1-16,-3 4 0 15,0 8 2-15,-2 4 1 16,-4 11 3-16,-3 4 4 0,-4 8-1 15,-2 3 1-15,-2 3-5 16,-2 3-2-16,0 0-4 16,0 1-1-16,-1-2 0 0,2 3 0 15,1 0-1-15,-1 1 1 16,2-2 0-16,0 2-1 15,-2 0 1-15,2-2-2 16,0 2-3-16,-3 0-1 0,2-1-3 16,-1 4-9-16,-3-3-71 15,-3-4-137-15,-6-6-231 16</inkml:trace>
  <inkml:trace contextRef="#ctx0" brushRef="#br0" timeOffset="87406.9535">5428 17733 740 0,'8'-10'52'0,"1"5"-12"0,2 6-29 15,-2 9-7-15,0 11-7 16,-2 8-2-16,-2 8 10 15,0 4 1-15,-4 4 12 16,1 1 0-16,2 0-12 0,-1-4 0 16,1 1-2-16,2-6 2 15,0-3 6-15,0-4 5 16,0-5-2-16,1-2-5 0,-1-6-1 15,0-1 3-15,0-2 2 16,-3-4-2-16,0-1 0 16,-2-4-3-16,-1 1-1 0,0-4 13 15,-2 1 15-15,-4 0 2 16,-3-1-23-16,0 0-11 15,-2-1-3-15,-2-2 0 0,-1 0-1 16,0-2 2-16,-1-1 0 16,0 0-1-16,1-2 6 15,-2 3-7-15,-2-1 0 16,-2 3 0-16,-5-1-3 0,-2 1 3 15,-5 2-4-15,-3 4 2 16,-5 0-1-16,-2 3 3 16,-2 2 1-16,-2 0-1 0,1 3-2 15,-3-2 2-15,-4-1 2 16,0 1-3-16,-4-1-1 15,-2 0 3-15,-3-1-2 0,-1-2-2 16,0 5 3-16,0-4 1 16,3 0 1-16,0-1-2 15,1-3 4-15,-1 1-5 16,-3-3 2-16,0-1-2 0,-2-1 0 15,-1 0 2-15,1-2-4 16,2-1 2-16,2-1 1 16,-1-3 0-16,2 1 3 0,0 1-4 15,-2-5 6-15,-1 4-7 16,1-3 5-16,-2 1-7 15,2 1 6-15,4-1 1 0,2-1-3 16,4 1 3-16,2-2 0 16,1 5 0-16,1-3 2 15,4 4-6-15,-2 1 2 0,-2 2-1 16,3 1 0-16,-2 0-1 15,-3 8-2-15,1 0 2 16,-2 1-2-16,0 3 1 16,2 1 0-16,3-1 1 0,0-1 2 15,7-1-1-15,0-3 1 16,5-1-2-16,1-3 5 15,1-2-6-15,0 0 4 0,0 0 1 16,0-1-3-16,0-1 1 16,0 0-1-16,0 0 0 15,0-2 3-15,1 3-4 0,1 0 3 16,0-4-2-16,0 2 0 15,0-1 3-15,-1 1-2 16,0 0-1-16,-1-2-1 0,2 1-1 16,1 0 2-16,-2-1 0 15,5 0 1-15,1 0 0 16,4 0 1-16,1 1 4 15,3-2 2-15,1 2-5 0,4-1-2 16,1 1-2-16,1-2 1 16,-1 2-1-16,3 1 3 15,-2-2-1-15,1 1 2 0,-1 0 0 16,1 0 6-16,2 1 9 15,1-1 0-15,1 1 0 16,-1 1-10-16,2-1-4 0,-1-1-4 16,1-1 2-16,0 0-2 15,-1-4-1-15,0-2 1 16,0-2-1-16,0-4-1 15,-1-4 4-15,-2-5-3 0,-1-2 5 16,-1-5-3-16,-1-1 3 16,-1 0-3-16,-1 0-2 15,1 4 2-15,1 3-2 0,1 5 5 16,4 4-4-16,-1 5 4 15,5 3-1-15,-1 3-1 16,2 1-2-16,0 2-4 16,2 1 2-16,1 0 0 0,1 1-2 15,2 2-1-15,0 1 0 16,0 1-1-16,3 2 5 15,-2 0-3-15,1-1 1 0,-2 1 2 16,4-1 3-16,1-1-3 16,1 2 1-16,4-1 0 15,2 0-1-15,2-2-1 0,3 1-2 16,3-1 1-16,2-1-1 15,3 1 4-15,8-4 7 16,3 0-13-16,8-4 10 16,7-1-11-16,3 0 15 0,5-2-8 15,2 0 1-15,-2 1 0 16,-1 1-1-16,-2 1 2 15,-3 1-1-15,-2 1 0 0,0 1-1 16,1 3 1-16,1-1-1 16,4 0-3-16,0-1 4 15,5-2 0-15,0-1-1 0,-1-3 1 16,1-3-1-16,-1 0 1 15,0 0-1-15,-2 0 0 16,-2 1 0-16,1 0 0 0,-1 3 0 16,-1 1 0-16,0 1 0 15,0-1 0-15,-1-1 0 16,0 2 1-16,-1-1-1 15,0 1 1-15,-1-2-1 0,2 2-1 16,2-3 0-16,2 0 1 16,1 1-2-16,-1-2 2 15,-1-1 1-15,-2 0-1 0,-3 0 2 16,-1 1-4-16,-5-1 3 15,3 2 1-15,-6-2-1 16,0 3-1-16,-1-1-1 0,-2 3 2 16,-3 3-1-16,0-2 0 15,-3 2 1-15,-1 2 0 16,-1-2 0-16,0 3 1 15,-3 0-1-15,-3 0 0 0,-1 4-1 16,1-1 1-16,-3 1-1 16,3-2 0-16,-3 2 0 15,1-2 0-15,-1-2-1 0,0 0 1 16,1-2-1-16,-1-1 1 15,1-3 0-15,1-3-2 16,1 3 0-16,0 0-5 0,2 3-38 16,-4 0-68-16,-7-1-62 15,-3-4-100-15</inkml:trace>
  <inkml:trace contextRef="#ctx0" brushRef="#br0" timeOffset="89778.1577">18567 8798 476 0,'12'-44'96'16,"-5"7"-24"-16,-4 1 1 15,0 6-8-15,-4 7-14 16,-5 5-22-16,-3 5-7 0,0 6-9 15,-5 7-6-15,-3 12-3 16,-2 16-2-16,-5 16 5 16,-4 21-4-16,-3 19-2 0,0 16 0 15,-2 13 0-15,3 6 2 16,2 0 0-16,5-5-3 15,3-10 1-15,3-12 2 0,2-13-1 16,1-12 5-16,0-15 13 16,-1-7 3-16,0-10 2 15,0-5-11-15,0-8 3 0,-1-5-5 16,3-5-7-16,1-5-1 15,-2-5 2-15,2-4 1 16,2-3-3-16,0-6-3 16,0-4-1-16,2-3 3 0,4-2-2 15,-2-1 2-15,3-2 1 16,0 0-1-16,2 0 1 15,-3 1-1-15,3 1-1 0,-1 3 2 16,-1 2 9-16,3 5 7 16,-2 1-6-16,1 3-6 15,1 2-4-15,-1 0-3 0,0 1 0 16,1 0 0-16,-2 4 13 15,2 0 23-15,-4 5-20 16,2 8-21-16,-1 7 11 16,0 6 1-16,1 1 2 0,0 1-1 15,1-1-5-15,2-4 0 16,7-4-4-16,0-6 2 15,4-4-2-15,0-4 1 0,5-4-2 16,2-6 1-16,2-8 5 16,3-7-2-16,4-6-1 15,2-10-2-15,3-5-2 0,7-6-4 16,0-6-23-16,1-1-110 15,-5 1-124-15,-5 0-530 16</inkml:trace>
  <inkml:trace contextRef="#ctx0" brushRef="#br0" timeOffset="90979.3598">19141 8319 610 0,'5'-19'5'16,"-2"-3"16"-16,4 3-3 15,-2 1 0-15,1 0 4 0,-3 3-6 16,-1 0-10-16,0 3 2 15,-1 0-2-15,-2 4 6 16,0 4 7-16,-3 2-4 0,-1 2-16 16,-4 9-8-16,-2 11 7 15,-2 11 7-15,-2 11 6 16,-4 12 2-16,2 15 14 15,1 6 13-15,3 9-8 0,3 3-7 16,2 4 1-16,3 2-6 16,2-5-12-16,-1-7-8 15,-1-8-3-15,-5-12-6 0,-4-9-15 16,-3-14-24-16,-6-11 1 15,-4-7 3-15,1-7 4 16,-1-13 15-16,1-3-6 16,3-16-74-16,6-11-241 0</inkml:trace>
  <inkml:trace contextRef="#ctx0" brushRef="#br0" timeOffset="91353.7604">19020 8591 658 0,'-7'-2'66'15,"2"0"16"-15,3 2-15 16,1 0-41-16,-1 2-31 15,2 6 5-15,0-1-4 0,0 5-18 16,0-2-34-16,-2 1-31 16,2-2 12-16,-2 0 18 15,-2-2 31-15,-1-3 22 0,1 1-33 16,0-1-46-16,0-2 13 15,1 1 30-15,0-2 41 16,1 0 0-16,2 0 18 0,0-1 8 16,0 0 23-16,6 0 10 15,1 0-9-15,2 0-26 16,4-2-14-16,1 0-11 15,0-2-1-15,1 2-23 0,2-3-100 16,-3 2-30-16,-1 0-34 16</inkml:trace>
  <inkml:trace contextRef="#ctx0" brushRef="#br0" timeOffset="91447.3606">19119 8643 219 0,'1'-4'172'16,"-1"0"-45"-16,2 2-58 15,-1 0-41-15,1 2-23 16,-1-1-20-16,2-1-62 0,-1-2-75 16,1 0-182-16</inkml:trace>
  <inkml:trace contextRef="#ctx0" brushRef="#br0" timeOffset="91915.3614">19068 8894 78 0,'0'8'-14'16</inkml:trace>
  <inkml:trace contextRef="#ctx0" brushRef="#br0" timeOffset="93085.3635">19036 8754 108 0,'-13'40'2'0,"0"-5"-95"15</inkml:trace>
  <inkml:trace contextRef="#ctx0" brushRef="#br0" timeOffset="93600.1644">18985 8835 201 0,'0'-16'13'0,"3"1"230"0,1 0-218 16,0-2-15-16,1-1-6 15,2 3-3-15,-2-1-1 16,-2 3-3-16,-3 5-1 0,0 2 4 16,-2 6-8-16,-6 4 17 15,0 7 1-15,-2 5 18 16,0 6 2-16,0 2-10 15,2-1-10-15,2-3-6 0,4-5-5 16,1-3 0-16,1-5 4 16,3-5 2-16,1-2-7 15,-3 0 6-15,2 0 13 0,0-6-8 16,0-1 0-16,-1-2-8 15,1 1-1-15,-1-2 1 16,0 0 1-16,1 1-1 0,-1 1-1 16,1 1 1-16,-2 1-1 15,1-1 0-15,-1 5 0 16,1 0-3-16,-1 0-5 15,-1 1-33-15,2 0-18 0,-4 0 53 16,2 0 11-16,0 0 2 16,0 1 17-16,0-2 2 15,0 2-9-15,0 0-9 0,-1-2-8 16,1 2-17-16,0 0-25 15,-1 2-7-15,0 0-34 16,0-1 12-16,0 2 55 0,-1-1 21 16,2 0-4-16,-3-1 5 15,2 1 21-15,0 1-4 16,-1 1-21-16,2-1-3 15,0 1-27-15,0-3-129 0</inkml:trace>
  <inkml:trace contextRef="#ctx0" brushRef="#br0" timeOffset="94114.9653">19191 8322 252 0,'-2'0'-15'15,"1"-4"196"-15,-1-2-141 16,2-1-4-16,-2-3-21 0,3-2-12 16,-1 1-1-16,0 1-2 15,-1 2-38-15,-1 1-35 16,-5 3 59-16,-1 2 10 0,-1 0 2 15,-1 2 5-15,1 0 6 16,0 0 4-16,-1 0 5 16,1 0 0-16,2 0 20 15,0 4 26-15,1 4-14 0,0 3-19 16,2 7-4-16,-1 8 1 15,-1 8 0-15,-3 9 6 16,-3 11 24-16,-4 12-14 0,-1 7-20 16,-1 2-13-16,0-1-1 15,2-3-7-15,3-9-2 16,3-11-3-16,3-10 2 0,2-9 0 15,1-6-1-15,1-4-4 16,-1-6-9-16,1-5-31 16,0-5-35-16,-2-5-61 0,3-4-253 15</inkml:trace>
  <inkml:trace contextRef="#ctx0" brushRef="#br0" timeOffset="94411.3658">18870 8662 509 0,'0'-31'23'0,"0"0"3"15,5-5-2-15,6-3-7 16,2 1 3-16,5-1-3 15,1 2 22-15,4 0 10 0,3 2-18 16,-1 5-6-16,3 3 2 16,5 2-6-16,0 2-4 15,2 4-6-15,0 5-9 16,-2 2-1-16,-3 4-4 0,-3 3-7 15,-6 3-30-15,-7 2-33 16,-4 4-39-16,-6 5-91 16,-5 3-67-16</inkml:trace>
  <inkml:trace contextRef="#ctx0" brushRef="#br0" timeOffset="94645.3662">18799 9171 711 0,'-2'1'62'0,"7"-1"-32"0,8-1-7 15,7-7 33-15,6-5-25 16,6-4-17-16,5-5-10 15,2-4-1-15,1-5-10 0,2-2-22 16,-4-6-108-16,-2-6-46 16,-4-6-166-16</inkml:trace>
  <inkml:trace contextRef="#ctx0" brushRef="#br0" timeOffset="94941.7667">19634 7949 660 0,'0'-9'68'0,"-2"7"19"16,-3 5-25-16,-3 13-47 15,-5 15-11-15,-5 15-4 0,-5 19 8 16,-5 20-1-16,-4 14-1 15,-2 19-2-15,4 6 0 16,1 3-4-16,3-7-7 0,4-12-12 16,4-16-83-16,2-20 22 15,2-16 34-15,-2-14-25 16,3-12-16-16,1-11 60 15,1-7 31-15,2-10-17 0,5-4-124 16</inkml:trace>
  <inkml:trace contextRef="#ctx0" brushRef="#br0" timeOffset="95316.1674">19632 8453 691 0,'-5'-3'44'0,"-3"3"47"15,-1 7-48-15,-1 11-29 0,-2 11-5 16,-1 13-1-16,-4 12-1 16,-1 10-3-16,3 5 1 15,2 0-1-15,5-2-1 0,3-7-3 16,4-12 3-16,6-12-4 15,5-11 1-15,4-9-3 16,3-13 6-16,2-6 4 0,0-11-4 16,2-7-2-16,-5-9 1 15,-1-6-1-15,-3-5 0 16,-2-5 2-16,-2-4 0 15,-4-1 0-15,-4 4 0 0,0 4 1 16,-5 11 28-16,-5 10 38 16,-5 13-9-16,0 9-32 15,0 13-26-15,3 8-2 0,4 10-14 16,7 0-43-16,2-2-96 15,10-8-143-15</inkml:trace>
  <inkml:trace contextRef="#ctx0" brushRef="#br0" timeOffset="95940.1685">20133 8349 802 0,'-3'15'82'0,"-4"11"-45"16,-1 15-3-16,-3 17 25 15,-2 14-24-15,0 11-22 16,0 1-10-16,2 0-6 15,1-12-3-15,1-10-8 0,2-18-25 16,0-13-22-16,-1-16-3 16,-3-13 26-16,-1-7 40 15,0-16-10-15,0-10-8 0,0-10 10 16,5-11 3-16,4-11 9 15,2-8 2-15,5-4-5 16,7 0-3-16,2 7 0 0,2 10 24 16,2 12 33-16,1 13 15 15,0 14-14-15,1 6-20 16,0 8-8-16,2 5-9 15,-2 5-7-15,0 9-9 0,-4 8-4 16,-4 8-5-16,-5 7-4 16,-6 7-5-16,-4 6 5 15,-9 0 3-15,-5-2-4 0,-2-7 3 16,-1-7 0-16,-1-9 9 15,1-7-9-15,2-9 15 16,3-2-8-16,4-3 6 0,5-2-3 16,4-1 2-16,1 0-7 15,3 1-7-15,6 2 6 16,1 0 6-16,2 3 0 0,4 2 0 15,0 5 0-15,3 3 0 16,2 1-1-16,0 3-3 16,-1-2 0-16,-2-2-2 15,1-5-3-15,-2-1-8 0,-2-7-43 16,-1-4-34-16,-3-2-39 15,-2-11-185-15</inkml:trace>
  <inkml:trace contextRef="#ctx0" brushRef="#br0" timeOffset="96236.569">20257 8789 761 0,'4'3'67'0,"-1"-1"-59"15,7 0 9-15,2-2 2 0,6-2-17 16,1-7-3-16,2-3 0 15,0-5-8-15,-4-4-42 16,-4-4 8-16,-7-1 34 0,-5 1 10 16,-2 2 4-16,-7 4 22 15,-5 4 54-15,-3 10-14 16,-4 5 10-16,-1 14-22 0,-3 9-27 15,-1 13-5-15,2 8-5 16,5 5-10-16,8 2-7 16,9-1-1-16,11-6-6 0,15-8-9 15,11-11-37-15,8-11-27 16,4-12-28-16,2-6-263 15</inkml:trace>
  <inkml:trace contextRef="#ctx0" brushRef="#br0" timeOffset="96860.5701">20679 8634 757 0,'-19'1'58'15,"2"-1"4"-15,3 2-19 16,4 2-22-16,0-1-16 15,2 5-5-15,0 1-2 0,-3 5 2 16,-1 7 2-16,-2 6 0 16,1 6 0-16,1 5 3 15,4 5 1-15,6-1 1 16,4-4-10-16,8-3 1 0,7-8-2 15,3-11-2-15,2-8-1 16,0-8-3-16,1-11 10 16,-3-10 7-16,0-7 1 0,-5-5 2 15,-1-6 3-15,-2-5 1 16,-3-6 2-16,0-6-9 15,-2 0-4-15,1-3-3 0,-1 6 0 16,-1 7-2-16,-3 10 4 16,-1 11 32-16,-2 9 61 15,2 13-34-15,-5 7-20 16,-3 15-52-16,-2 10 12 0,-1 14 0 15,-1 11 4-15,2 1 2 16,5 5-6-16,3-4-4 16,6-5 0-16,6-10-2 0,4-10-7 15,1-9-12-15,1-9-5 16,0-5-1-16,0-7-2 15,-3-2-3-15,-1-7 8 0,0-4 14 16,-1-2 8-16,-2-2 4 16,-3-1-2-16,1 0 5 15,-5 2-4-15,0 1 5 0,-3 5 0 16,0 5 21-16,-2 4 42 15,-5 12-48-15,-1 5-5 16,2 3 18-16,-1 5-13 16,4 3-12-16,2-4-6 0,0-2-7 15,3-7-24-15,1-7-93 16,0-8-48-16,-2-12-267 15</inkml:trace>
  <inkml:trace contextRef="#ctx0" brushRef="#br0" timeOffset="97250.5708">20955 8558 713 0,'4'16'3'15,"3"-1"14"-15,5 4-20 16,0-1 1-16,4-1-36 15,-2-5-34-15,-1-2 30 0,0-1 11 16,-5-1 29-16,-4 1 8 16,-1 0 15-16,-2 4 38 15,-3 6 51-15,-4 3 22 0,0 5-31 16,-2 2-21-16,-1 1-30 15,3-1-38-15,3-7-9 16,1-5-6-16,1-8-3 16,0-9-16-16,3-8-7 0,2-12 26 15,2-7-28-15,1-10 25 16,3-3 14-16,0-3-2 15,2 2 3-15,-1 5-8 0,0 6 4 16,-1 11 8-16,0 7 3 16,-1 10-12-16,0 5-4 15,-1 10-7-15,2 2-25 0,0 3-85 16,-2-2-179-16</inkml:trace>
  <inkml:trace contextRef="#ctx0" brushRef="#br0" timeOffset="97702.9716">21192 8775 1036 0,'0'0'102'0,"7"0"-88"15,10 3 0-15,6-1-14 0,4-2-9 16,2 0-35-16,-1-5-62 15,-3-7-39-15,-5-3-42 16,-5-6 103-16,-7-2 88 16,-6-2 27-16,-2 1 60 0,-5 2 46 15,-2 9 1-15,-3 5-3 16,-4 8-50-16,3 10-44 15,1 11-31-15,2 8-8 0,5 5-1 16,5 1-2-16,13 0-7 16,11-6-27-16,11-7-81 15,8-12-16-15,4-10 29 0,2-7-31 16,-4-12 15-16,-6-9 113 15,-8-8-14-15,-11-5 52 16,-8-7 43-16,-7-5-4 0,-2 1 5 16,-4 0-11-16,0 6-22 15,-1 9 0-15,-2 9 60 16,-3 16 7-16,-2 12-24 15,-5 16-63-15,-5 21-17 0,-1 13 5 16,-4 15-2-16,3 5-11 16,8 3-6-16,7-6-25 15,6-12-170-15,10-16-35 0,5-19-273 16</inkml:trace>
  <inkml:trace contextRef="#ctx0" brushRef="#br0" timeOffset="98030.5721">21723 8545 626 0,'2'-48'140'16,"-1"6"19"-16,-1 9-30 15,3 10-34-15,-3 9-12 0,1 7-29 16,-1 7-29-16,1 3-32 16,-2 9-3-16,1 3 0 15,0 4-3-15,2-1-23 0,2 1-54 16,3-2-26-16,1-3 46 15,-1-2 41-15,0-2 16 16,-2 1 12-16,-3 4 3 0,1 1 11 16,-4 6 18-16,-4 4 13 15,-1 7 17-15,-1 2-10 16,0 0-25-16,2 0-18 0,2-3-4 15,3-5-3-15,3-6-2 16,4-4-1-16,1-7-8 16,4-6-12-16,2-4-13 15,0-12-22-15,2-7-30 0,1-8-24 16,-2-8-54-16,-1-7-63 15</inkml:trace>
  <inkml:trace contextRef="#ctx0" brushRef="#br0" timeOffset="98186.5724">21930 8349 646 0,'-17'-2'87'15,"-1"2"44"-15,3 0-80 16,7 8-31-16,2 3-19 16,6 4-3-16,2 1-11 15,5 1-49-15,5-1-85 0,1-2-46 16,0-1-72-16</inkml:trace>
  <inkml:trace contextRef="#ctx0" brushRef="#br0" timeOffset="98638.9732">21945 8550 490 0,'-4'13'110'0,"0"1"26"16,0 0-25-16,1 4-23 0,2 3-27 15,-1 0-28-15,4 1-16 16,-1 0-14-16,2-3-1 16,5-1-7-16,-3-6-7 0,-1-6-27 15,0-4-9-15,0-4-7 16,0-9 57-16,1-10 0 15,2-6-2-15,0-7 3 16,4-5 7-16,2 0 8 0,-1 1-3 16,1 3-7-16,-2 5 19 15,0 11 52-15,-2 7 3 16,0 9-23-16,-3 4-31 0,-1 11-15 15,-1 5-3-15,0 10-5 16,-1 4-1-16,-3 2-1 16,3 2-5-16,-3-4-6 0,0-6-14 15,0-6-15-15,0-9 14 16,1-10 13-16,1-4 23 15,2-13-9-15,4-6 2 0,3-6 6 16,5-3 8-16,4-3-10 16,4 2-5-16,1 4 0 15,-1 8 22-15,-3 6 25 16,-1 10 8-16,-6 6-11 0,-1 13-20 15,-4 9-10-15,1 8-11 16,-1 5-9-16,-1 4-7 16,-1 1-11-16,-1-2-95 0,-4-8-76 15,1-13-86-15,-1-11-303 16</inkml:trace>
  <inkml:trace contextRef="#ctx0" brushRef="#br0" timeOffset="98857.3736">22645 8329 939 0,'-13'13'80'0,"3"9"-48"16,1 9-6-16,2 9-13 15,3 4-9-15,4 4-1 0,-2-1-6 16,1-5-23-16,-2-10-136 16,0-12-130-16</inkml:trace>
  <inkml:trace contextRef="#ctx0" brushRef="#br0" timeOffset="99278.5743">22663 8052 950 0,'8'11'20'16,"5"11"-16"-16,2 10-6 16,2 4-9-16,1 6-31 15,1 2-81-15,-4-1-24 0,-5-5 68 16,-5-3 55-16,-3-2 27 15,-6-3 10-15,-3-5 42 16,-4 0 48-16,1-2 14 0,-2-2-42 16,1-1-7-16,4-4-38 15,-1-2-4-15,4-4-15 16,2-1-9-16,1-6-3 15,3-3-7-15,5-8 5 0,5-10 12 16,6-8-10-16,3-12 4 16,6-8 0-16,1 1-5 15,-2-1-2-15,-3 8 10 0,-6 11 61 16,-3 11 79-16,-4 14-32 15,-4 11-84-15,-1 17-22 16,-3 7 0-16,2 10-3 0,-3 7-10 16,1 3-11-16,-3-3-59 15,-1-9-149-15,1-10-62 16,-2-12-350-16</inkml:trace>
  <inkml:trace contextRef="#ctx0" brushRef="#br0" timeOffset="99684.1751">23239 7983 1161 0,'-15'14'72'0,"4"21"-69"15,0 15 12-15,3 13-16 0,5 10 2 16,2 4-3-16,4 0-7 16,4-6-1-16,2-10-38 15,-1-13-54-15,-1-13-13 0,-2-14 83 16,-4-13 24-16,2-8 11 15,0-14 68-15,3-7-18 16,-1-7 18-16,5-6-3 16,0-6-17-16,3-7-6 0,3-7-13 15,0-5-27-15,2-5-5 16,2-5-3-16,-2-2-1 15,-5 8-3-15,-2 4 8 0,-1 13 7 16,-3 12 30-16,-2 11-4 16,0 12-24-16,2 11-10 15,-3 3-17-15,-1 13-31 0,0 7-58 16,0 5-67-16,-5 1-24 15,1-4-281-15</inkml:trace>
  <inkml:trace contextRef="#ctx0" brushRef="#br0" timeOffset="100198.976">23409 8270 888 0,'-1'0'72'0,"-1"4"42"16,5 5-103-16,-1 7 1 15,3 7-11-15,0 6 3 16,0 7-4-16,-3 3-2 0,-1-2 0 16,0-4-14-16,-1-7-43 15,-2-5-5-15,0-11 3 16,-1-9 36-16,3-3 32 15,0-13 9-15,3-7 6 0,4-6 21 16,7-6 15-16,5-6 14 16,2-3-18-16,3 1-35 15,-1 3-13-15,-1 7-6 0,-6 6 7 16,-3 12 31-16,-6 8 23 15,-3 6-1-15,-4 14-50 16,0 9-10-16,0 7 3 0,-2 8 2 16,0 6-5-16,2 0-5 15,-2-1-11-15,4-9-65 16,1-9-19-16,3-10-22 0,1-11 53 15,3-8 25-15,2-15 55 16,4-5-10-16,2-8 22 16,5-3 36-16,0-2 8 15,2 0-33-15,-2 7-7 0,-3 5 24 16,-4 10 28-16,-3 9 15 15,-3 6-6-15,-3 17-76 16,-2 8-5-16,0 11-3 0,-1 8-3 16,-2 5-13-16,1-2-19 15,-4-8-183-15,-1-12-147 16</inkml:trace>
  <inkml:trace contextRef="#ctx0" brushRef="#br0" timeOffset="100479.7764">23862 8096 1192 0,'0'7'63'15,"4"5"-62"-15,4 11 6 16,1 5-4-16,4 5-6 0,1 3 6 15,2 1-6-15,-1 2 5 16,2 1 0-16,-2 0-6 16,0-3 2-16,0-1-9 0,-1-6-14 15,2-4-8-15,-2-5-37 16,1-6-40-16,0-6 44 15,-1-7-7-15,0-3-43 16,-2-11-14-16,0-4-136 0</inkml:trace>
  <inkml:trace contextRef="#ctx0" brushRef="#br0" timeOffset="100635.7767">24206 8155 1204 0,'-23'4'139'15,"-3"18"-95"-15,-4 10-28 16,-3 14-6-16,-4 9-9 15,1 9-7-15,1-1-13 0,2-5-139 16,0-11-313-16</inkml:trace>
  <inkml:trace contextRef="#ctx0" brushRef="#br0" timeOffset="102258.1796">20120 9461 218 0,'-7'2'17'0,"-4"-3"120"16,4 0-86-16,0-3-9 15,-1-2 1-15,2-1 39 16,-1 0-9-16,2 0-5 15,0 1 2-15,0-1 0 0,1 3-8 16,0 0-4-16,4 2-12 16,-2 1-4-16,4 1-19 15,7 0-25-15,5 0 9 0,8 0-2 16,11 0 1-16,10 0 3 15,12-1 10-15,13-1 10 16,9-2-4-16,5 0 3 0,5-1-1 16,1 1-2-16,-4 2-9 15,-9 2-10-15,-9 0-4 16,-9 0 0-16,-8 0 2 15,-10 0 14-15,-7 3-3 0,-3 1-9 16,-6 0-3-16,-1-1 0 16,-4 2-2-16,-1-1 0 15,0 1 0-15,-2-2 0 0,1-1 0 16,-4 0 1-16,-1 1 3 15,0-2 0-15,-4 1-3 16,-2-1 1-16,-2 1-2 0,0-2 0 16,-3 2 0-16,2-2-2 15,-3 0 1-15,1 0-1 16,1 0 1-16,-2 0 2 15,1 0 0-15,-1 0-1 0,1 0 0 16,-1 0-1-16,1 0-1 16,-2-2-1-16,-1 0-1 15,1 1-2-15,-1-2-4 0,2 2-20 16,0 0-3-16,1-1 18 15,-1 2 12-15,1 0 2 16,0 0 0-16,0 0 2 0,-2 0-3 16,2 0 3-16,0 0-1 15,-1 0-1-15,1-1-1 16,0 1 1-16,0 0 0 15,-1 0 1-15,0-1 4 0,-1 0 0 16,-1 1 1-16,1-2 0 16,-1 2-2-16,2-1-2 15,0 0-2-15,0 1 0 0,-1 0 1 16,2 0-2-16,0 0 2 15,0 0-1-15,-1 0 0 16,0 0 0-16,0 0-1 0,-2 0-1 16,2 0 2-16,-1 1-3 15,0 0 2-15,0 1 1 16,1-1 1-16,0-1 0 15,0 0 0-15,0 0-1 0,1 0 1 16,-2 0 0-16,0 0-1 16,1 0 0-16,-1-1-1 15,-2-2 1-15,1 0-1 0,-2 0 0 16,1 0 0-16,1-1-1 15,-1 0 2-15,1 3 0 16,0-2-2-16,2 1 0 0,0 0 1 16,1 1-1-16,-3 1 2 15,3-1 0-15,-1 0-1 16,-1 1-1-16,1 0-4 0,-2 0-6 15,1 0-10-15,0 0-13 16,-1 0 10-16,1 0 12 16,0 0 3-16,-1 0-10 15,2 0-23-15,0 2-17 0,1 1-33 16,0-1 6-16,0-2-100 15,-2-7-246-15</inkml:trace>
  <inkml:trace contextRef="#ctx0" brushRef="#br0" timeOffset="103053.781">21664 9046 883 0,'-11'0'36'16,"-1"4"27"-16,6 17-54 15,-1 14 2-15,1 10 16 16,2 7 11-16,2 6-26 0,-1 1-8 16,4-1-2-16,5-4 1 15,1-5 0-15,2-8-7 16,1-8-5-16,-1-10-20 0,0-8-57 15,1-9 7-15,-2-8-26 16,-1-8-23-16,-1-9-112 16</inkml:trace>
  <inkml:trace contextRef="#ctx0" brushRef="#br0" timeOffset="103396.9816">21838 9146 255 0,'16'-31'348'0,"-5"8"-227"16,-4 7 19-16,-2 7-54 15,-2 5-1-15,-1 4-50 16,-2 8-33-16,2 6 2 0,-4 5 2 15,-3 8-1-15,-4 6-3 16,-7 6 1-16,-3 3-7 16,-5 3-3-16,-3-1 4 0,-1-5 1 15,-3-7-14-15,3-9 16 16,1-8 3-16,2-8 3 15,8-7 6-15,0 0 11 0,6-5 21 16,6-1-13-16,4 0-19 16,1 1-3-16,5 3 0 15,6 2-3-15,4 4-2 16,4 7-2-16,6 5 0 0,3 4-2 15,6 4-2-15,1 3-3 16,6-2-23-16,1-5-91 16,1-6-66-16,2-10 10 0,-2-6-106 15</inkml:trace>
  <inkml:trace contextRef="#ctx0" brushRef="#br0" timeOffset="103693.3821">22157 9425 540 0,'11'-40'108'16,"-7"2"2"-16,-1 4 8 16,-3 5-18-16,-1 6-5 15,-4 7-27-15,-2 7-25 16,-2 5-14-16,-1 4-23 0,-4 10-10 15,-2 7 1-15,-2 3 3 16,1 6-4-16,4 3-2 16,6 0-8-16,5-2-47 0,3-5-4 15,11-6 13-15,6-10 14 16,2-6 16-16,5-6 18 15,-2-7 4-15,2-8 2 0,-3-2 2 16,-5 0 12-16,-4 2 35 16,-4 1 30-16,-4 7 14 15,-4 4 9-15,-1 7 4 0,-3 3-55 16,-1 11-54-16,0 4 2 15,1 8 3-15,3 3-5 16,4 0-6-16,8-2-32 16,6-8-84-16,3-12-93 0,3-10-110 15</inkml:trace>
  <inkml:trace contextRef="#ctx0" brushRef="#br0" timeOffset="104410.9834">22545 9027 774 0,'-5'-33'64'16,"-2"5"27"-16,5 10-16 15,-3 14-22-15,-3 8-36 16,-4 19-37-16,-3 14 21 0,-7 14 8 16,-2 14-2-16,-4 14 1 15,4 8-1-15,2 5-2 16,4 2-3-16,5-1-3 15,4-9 0-15,2-9-2 0,0-10 4 16,1-13-1-16,-3-12 2 16,-2-9-3-16,-2-8 2 15,-3-8-2-15,0-5 1 0,-1-9-2 16,0-4-7-16,3-12-41 15,4-6-28-15,5-12 6 16,6-13 19-16,12-11 30 0,8-8-1 16,9-5-3-16,6-3 0 15,4 2 26-15,1 9 36 16,3 7 54-16,1 9-6 15,-2 5-9-15,-2 4-20 0,-4 6-12 16,-1 3-27-16,-5 1-7 16,-6-2-4-16,-5 0 0 15,-4-1-2-15,-3-1 4 0,-5 0-2 16,-5 0-1-16,-2 5-4 15,-1 1 1-15,-2 6 0 16,-3 3 0-16,0 7 4 0,-1 6 7 16,-1 4-1-16,-1 13-9 15,-2 12 4-15,-3 12 1 16,0 11 1-16,-1 11 1 15,1 6 0-15,2 5-1 0,3-1-5 16,2-3-1-16,4-8-5 16,0-9-17-16,2-12-147 15,-1-15-46-15,-2-15-217 0</inkml:trace>
  <inkml:trace contextRef="#ctx0" brushRef="#br0" timeOffset="105190.9847">22912 9014 622 0,'-7'-12'113'16,"-2"2"-7"-16,4 6-33 15,-1 4-26-15,-3 10-36 16,-3 9-11-16,-5 9 3 0,-7 9 2 15,-6 10 2-15,-2 4-4 16,-2 3-1-16,2-2-1 16,2-4-6-16,4-11-12 15,5-13-38-15,3-13 20 0,6-11 27 16,5-11 10-16,6-8 0 15,2-7 11-15,6-2 5 16,5 0 13-16,0 7 17 0,2 4 24 16,-1 9 15-16,0 8-26 15,-1 13-26-15,-1 10 2 16,2 10 0-16,1 5-16 0,4 10-16 15,2 5-5-15,4-2-7 16,4-5-15-16,1-5-111 16,-1-11-42-16,-1-15-33 0,-3-13-119 15</inkml:trace>
  <inkml:trace contextRef="#ctx0" brushRef="#br0" timeOffset="105580.9854">23068 9350 256 0,'4'-7'189'16,"-1"4"-110"-16,1-2-24 0,-2 2-22 15,0 2-7-15,0-2-6 16,-1 0-2-16,1-4 12 16,0-1-8-16,0-3-18 0,-1-1 0 15,-1-1 5-15,-1 0 3 16,-6 2 32-16,-3 3-3 15,-2 5-2-15,-8 3-9 0,0 6-11 16,-3 10-1-16,-1 4-2 16,2 6-5-16,2 5-6 15,7 2-2-15,6-2-2 16,7-2 0-16,5-6-4 0,11-7 1 15,3-9-3-15,4-7 0 16,2-9 5-16,0-10-11 16,-2-4 9-16,-5-4 4 0,-5 0 5 15,-3 3 25-15,-6 4 56 16,-3 7 48-16,-2 7-19 15,-3 7-43-15,-3 13-61 0,1 7-9 16,2 8 1-16,1 6-6 16,5 3-8-16,3-2-58 15,5-9-136-15,5-13-150 16</inkml:trace>
  <inkml:trace contextRef="#ctx0" brushRef="#br0" timeOffset="106220.5865">23750 9082 592 0,'3'-19'98'0,"-2"4"9"16,-1 1-33-16,0 7-30 0,-5 5-10 15,-7 2-19-15,-6 11-11 16,-10 9 1-16,-8 7 4 15,-7 13 8-15,-5 10 12 0,1 9 7 16,4 5-11-16,12-1-17 16,9-6-7-16,17-8-14 15,12-13-28-15,17-18-42 0,10-11 24 16,9-9-17-16,0-11-87 15,2-10-77-15,-4-6 54 16,-7-6 95-16,-9-2 190 0,-8 1 115 16,-9 5-13-16,-5 5 11 15,-3 8 4-15,-7 12-47 16,-9 7-93-16,-1 15-58 15,-5 9-9-15,2 8-7 0,-1 6 1 16,5 3-3-16,7 0-9 16,9-7-43-16,4-4-110 15,12-13-12-15,7-8 24 0,4-10-15 16,0-8 70-16,-3-10 47 15,-1-9 62-15,-5-7 85 16,-4-4 31-16,-2-2-19 0,-4-2-20 16,-3 4 22-16,-4 3-2 15,1 8-29-15,-4 7-13 16,-4 7-20-16,-2 8-21 15,-2 5-27-15,-1 4-6 0,-2 9-1 16,3 8-2-16,1 2-29 16,5 1-75-16,4-3-60 15,7-3-25-15,7-8-63 0,4-8-72 16</inkml:trace>
  <inkml:trace contextRef="#ctx0" brushRef="#br0" timeOffset="106579.3872">23885 9274 706 0,'4'-13'208'16,"-1"6"-15"-16,-2 5-43 15,-1 3-74-15,1 14-73 16,0 9 1-16,0 9 4 15,1 6-2-15,0 7-2 0,0 1-6 16,1-1-6-16,3-5-20 16,-1-7-65-16,2-11-43 15,-3-11-46-15,3-11 113 0,0-14 9 16,2-12 39-16,2-11 26 15,2-9 64-15,5-3 33 16,1-1-16-16,0 4-7 0,0 7 26 16,-2 9-16-16,-5 10-4 15,-3 12-4-15,-2 7-43 16,-4 9-33-16,-3 12-4 15,0 7-2-15,-4 9 3 0,-3 5-2 16,-1 5-6-16,-3 1-7 16,3-3-30-16,2-7-100 15,1-9-50-15,4-11 17 0,1-10 19 16,7-10-7-16,5-11 71 15,6-9-40-15,6-7 133 16,5-3 77-16,6-5-43 0,2-5-46 16,2 1-117-16</inkml:trace>
  <inkml:trace contextRef="#ctx0" brushRef="#br0" timeOffset="106891.3877">24376 9288 160 0,'16'-12'88'15,"-8"7"281"-15,-5 5-181 0,-4 5-95 16,-7 8-55-16,-5 7 52 16,-4 11-1-16,-3 6-38 15,2 6-29-15,1 4-15 0,6 0-4 16,8-3-2-16,4-2-2 15,6-7 2-15,1-7-3 16,2-8 0-16,-1-8-15 0,0-10-24 16,1-9 30-16,0-11 24 15,2-7-13-15,3-4 3 16,2-7 4-16,3-2 12 15,-1-1 11-15,-1 3-11 0,-3 5-3 16,-2 8 48-16,-6 5 22 16,-2 14-9-16,-5 8-33 15,-3 14-53-15,-2 10 8 0,-2 7 5 16,0 7 1-16,0 3-11 15,3-1-10-15,4-6-83 16,0-8-95-16,4-12-47 0,7-13-39 16,3-8-161-16</inkml:trace>
  <inkml:trace contextRef="#ctx0" brushRef="#br0" timeOffset="107359.3885">24647 9528 751 0,'27'-30'90'0,"-3"4"49"16,-5 10-3-16,-5 4-37 16,-3 9-10-16,-8 3-27 15,0 11-36-15,-3 6-16 0,-3 7 7 16,-2 6-5-16,-2 4-11 15,1 2-6-15,4-1-4 16,0-4-22-16,3-9-83 0,6-7 24 16,2-12 14-16,3-5 46 15,3-11 33-15,3-6 0 16,2-4 16-16,0 0 28 0,-2-1 20 15,-1 5 7-15,-5 3-8 16,-3 5-11-16,-2 7-13 16,0 4-26-16,-4 4-13 0,-1 5-8 15,0 6-1-15,0 3 3 16,-1 2 0-16,-1 0 0 15,1-3-1-15,-1-5-1 16,3-4-15-16,0-8-22 0,3-8 27 16,0-11 19-16,5-7-9 15,1-8 8-15,5-6 2 16,1-9 4-16,5-9 1 0,1-7-3 15,1-3-6-15,-1 1-3 16,-4 8 3-16,-2 15-2 16,-7 11 12-16,-4 17 50 0,-7 16-14 15,-4 22-61-15,-10 20 8 16,-9 17 8-16,-3 16 0 15,-6 12-11-15,1 3-1 16,8-8-38-16,6-14-186 0,7-20-74 16,6-19-48-16</inkml:trace>
  <inkml:trace contextRef="#ctx0" brushRef="#br0" timeOffset="107499.7888">25007 9506 1131 0,'15'-52'203'16,"1"3"-30"-16,3 7-61 16,5 8-42-16,5 10-30 0,6 11-31 15,7 11-12-15,7 4-14 16,-5 2-61-16,-9-6-179 15,-12-16-449-15</inkml:trace>
  <inkml:trace contextRef="#ctx0" brushRef="#br0" timeOffset="124675.4189">14795 12830 556 0,'81'-15'38'16,"6"0"14"-16,12-1-3 15,8 3-8-15,7 0-16 0,7-3-12 16,10 3-7-16,11-2-1 15,7 1 0-15,7 2 2 16,5-1 2-16,8 3 7 16,6 1 4-16,2 3-2 0,5 0-4 15,6 1 0-15,5 0 2 16,7 0 10-16,3-1-2 15,6 2 6-15,4-3 9 0,7 1-6 16,2 1-2-16,4 1 4 16,3-1-9-16,1 1 2 15,0 3-1-15,1-1-2 0,-2 2-5 16,-2 1-5-16,-2 1 0 15,0 2-3-15,-2 1 3 16,1-2 3-16,-1 2-5 16,0-2-3-16,-1 2-3 0,-1 0-2 15,-4 0-2-15,-5-1 1 16,-5 2-1-16,-8 0 0 15,-7-2 0-15,-2 1 0 0,-4 1 4 16,-8 4 4-16,-7-1-2 16,-3 1 1-16,-6 3-3 15,-12 0-2-15,-9 3 0 0,-7-2-2 16,-7-1 0-16,-9 1-1 15,-10-1-1-15,-7-2 0 16,-5 1-2-16,-6-1 1 16,-6-1-6-16,-3-3 0 0,-4-2-1 15,-1-2-34-15,-23-3-79 16,-53-1-94-16,0-15-113 15</inkml:trace>
  <inkml:trace contextRef="#ctx0" brushRef="#br0" timeOffset="125533.4205">14720 12794 760 0,'-6'6'55'16,"-1"6"-26"-16,3 11-26 16,1 10 4-16,-1 13 14 15,1 13 6-15,-1 15-13 0,-3 9-7 16,-2 13 7-16,-3 16 13 15,-4 13-4-15,-6 13-11 16,-2 7-2-16,-3 10-4 16,-1 1-5-16,1 0-1 0,0-6-1 15,5-8 8-15,2-6 16 16,1-9-1-16,0-2-7 15,-1-9 7-15,2-6 5 0,-2-9 4 16,0-11 4-16,3-12-5 16,-1-11 13-16,3-14-7 15,4-11-16-15,2-12-10 0,5-9-6 16,1-6-2-16,1-8-2 15,2-5 1-15,-1 0 1 16,0-1 1-16,0-1 4 16,1 0 0-16,0 0-4 0,1 1-4 15,-1 0-5-15,3-1-79 16,0-8-136-16,-1-10-67 15</inkml:trace>
  <inkml:trace contextRef="#ctx0" brushRef="#br0" timeOffset="126547.4222">22490 12149 982 0,'-7'0'64'0,"2"8"-59"0,1 10-5 15,-2 12 5-15,-3 6 11 16,1 6 7-16,1 3-3 15,1 1 3-15,1-1-6 16,5-4-12-16,-1-3-6 0,3-5-1 16,4-8-5-16,2-6-19 15,0-7-94-15,0-11-67 16,-2-14-265-16</inkml:trace>
  <inkml:trace contextRef="#ctx0" brushRef="#br0" timeOffset="126859.4228">22703 11970 1133 0,'-13'-4'100'0,"0"11"-70"16,-5 19-27-16,-2 11-2 15,-3 11 0-15,-7 11-3 16,-1 7 0-16,-1-2-6 0,4-5-39 15,1-10-102-15,4-12 43 16,3-12 39-16,4-14 60 16,3-10 14-16,4-3 24 0,2-6 47 15,2 0 25-15,2 0-5 16,2 2-26-16,1 2-27 15,6 3-27-15,5 3-21 0,3 3-3 16,7 6-1-16,4 4 5 16,5 3-4-16,4 3-32 15,2-1-62-15,3-5-87 16,0-9-97-16</inkml:trace>
  <inkml:trace contextRef="#ctx0" brushRef="#br0" timeOffset="127155.8233">22904 12327 884 0,'-2'-26'216'0,"-2"8"-86"16,-7 6-35-16,-2 7-38 15,-3 6-29-15,-4 14-22 0,0 7-5 16,-1 8-5-16,-2 7-4 16,4 2-11-16,4-1-65 15,7-7-45-15,6-8-43 16,5-9 13-16,14-13 37 0,4-8 84 15,7-13 38-15,4-4 0 16,-2-5 16-16,-3 2 68 16,-8 2 42-16,-5 6 13 0,-6 8 36 15,-5 1-37-15,-3 10-40 16,2 2-59-16,-2 11-44 15,1 6 3-15,4 8 3 0,5 3-2 16,4-1-5-16,7-3-40 16,6-7-80-16,4-12-37 15,1-10-60-15,3-18-89 0</inkml:trace>
  <inkml:trace contextRef="#ctx0" brushRef="#br0" timeOffset="127233.8234">23271 12233 201 0,'6'-4'0'15,"0"3"-39"-15,-2 2-41 16</inkml:trace>
  <inkml:trace contextRef="#ctx0" brushRef="#br0" timeOffset="127577.024">23388 12031 786 0,'0'-20'67'16,"0"3"-17"-16,0 5-41 15,3 4-7-15,-2 2-3 0,0 1-1 16,1 2-26-16,0 0 8 16,0 2 16-16,-4 0 5 15,0 6 9-15,-5 8-4 0,-2 9 0 16,-2 9 19-16,-4 13 1 15,-2 10 10-15,1 9 18 16,-1 9-6-16,1 6-30 16,-1 0-15-16,1-1-4 0,0-5-3 15,-1-13-78-15,-2-10-57 16,-2-16-28-16,0-11-28 15,-2-14-52-15</inkml:trace>
  <inkml:trace contextRef="#ctx0" brushRef="#br0" timeOffset="127748.6243">23256 12343 380 0,'28'-17'277'16,"-3"-1"-168"-16,-1 3-35 0,0 2-41 15,0 1-25-15,0 1-5 16,4 1-4-16,0-1-4 15,3-5-50-15,0-5-63 0,-1-7-42 16,-1-7-135-16</inkml:trace>
  <inkml:trace contextRef="#ctx0" brushRef="#br0" timeOffset="127889.0246">23669 11899 877 0,'-6'-4'161'0,"-2"9"-26"16,-1 17-105-16,-1 17-22 16,1 15 16-16,-2 15 7 0,0 12-22 15,4 6-10-15,3 0-2 16,-1-8-25-16,1-15-204 15,-1-18-147-15</inkml:trace>
  <inkml:trace contextRef="#ctx0" brushRef="#br0" timeOffset="128076.2249">23612 12289 921 0,'31'-4'34'0,"11"-3"-1"0,8 4 3 16,6 1-26-16,-2-2-11 16,-4-3-70-16,-9-5-228 15</inkml:trace>
  <inkml:trace contextRef="#ctx0" brushRef="#br0" timeOffset="128747.0261">23948 12069 796 0,'-7'13'39'0,"-4"4"-31"0,-7 10 26 15,-6 8 18-15,-4 3-29 16,-7 2-20-16,-4-2-3 15,-3-9-3-15,-2-3-19 16,1-10-28-16,2-7 8 0,3-9 15 16,9-9 16-16,7-7 10 15,11-8 2-15,7-1 8 16,4 0 27-16,12 3 29 0,4 6 10 15,6 11 37-15,4 5-47 16,5 14-10-16,2 12-19 16,5 7-15-16,3 6-12 0,2 5-9 15,-3 4-1-15,-2-3-2 16,-5-7-113-16,-2-7-88 15,-9-12-55-15,-5-15-183 16</inkml:trace>
  <inkml:trace contextRef="#ctx0" brushRef="#br0" timeOffset="129105.8267">24087 12360 581 0,'13'-15'84'0,"-4"-1"-6"16,1 3 0-16,-3 1-10 16,-4 3-15-16,-1 3-3 0,0 2 2 15,-3 1-10-15,-4 3-15 16,-3-2-13-16,-6 7-3 15,-4 5-7-15,0 5-1 0,-1 4-3 16,2 5 1-16,5 4-2 16,6 1-3-16,5 2 3 15,6-4-2-15,9-2-2 16,4-6-1-16,6-8 2 0,3-7-13 15,-2-4-28-15,1-13-20 16,-4-6 24-16,-5-5 36 16,-6-4 10-16,-6 1 20 0,-3 2 52 15,-4 4 56-15,-1 6 48 16,-2 7-37-16,2 6-43 15,1 4-59-15,4 11-51 0,6 5 7 16,10 5-1-16,9 1 1 16,14 1-4-16,11-11-25 15,4-14-127-15,2-11-285 0</inkml:trace>
  <inkml:trace contextRef="#ctx0" brushRef="#br0" timeOffset="130931.0299">17327 13356 463 0,'2'1'123'0,"0"6"-123"0,3 6 4 16,2 7 1-16,-2 6 20 15,0 8 18-15,-2 4 3 16,-1 7 11-16,0 6 7 16,-4 5-5-16,2 7-14 0,-2 2-11 15,-1 3 5-15,1 3 0 16,-1 3-2-16,1-1-15 15,2-2 0-15,0-1-5 0,2-1 1 16,3-4 6-16,4 0-12 16,1-5-3-16,-1-1 12 15,2-5-8-15,-1 0-2 0,-2-2 3 16,0-7-5-16,-2-2-1 15,-3-2-2-15,1-2 1 16,-3-3 6-16,0-4-3 16,0-1-1-16,-1-3-2 0,0-5 12 15,0-2 1-15,0-1-12 16,3-4-4-16,-3-1-1 15,2-4 0-15,-2 1-1 0,0-4-1 16,2-1-1-16,-2-3 0 16,2 0 0-16,-3-4 2 15,-2 0 4-15,-2-2-4 0,-4-8-14 16,-5-9-93-16,-6-17-142 15,-5-16-245-15</inkml:trace>
  <inkml:trace contextRef="#ctx0" brushRef="#br0" timeOffset="132553.4328">17346 13416 187 0,'-5'-7'193'0,"2"-1"-121"16,1-1-23-16,0-2-11 15,4 0 8-15,-2 3-2 16,3-1 17-16,1-1-22 16,1 3-6-16,1-1-6 0,0 4-5 15,1-2-7-15,0 1-6 16,1 0-6-16,2 2 0 15,3 1-1-15,4-1-1 0,5 0-1 16,6-1 1-16,7-2 0 16,6 0-1-16,1-3 0 15,4 0 1-15,0-1 0 0,-5 1 1 16,-2 1 10-16,-6 0 6 15,-6 3-4-15,-5 2-6 16,-8 2 3-16,-4 0 8 0,-5 0 1 16,-2 0-3-16,-2 0 2 15,0 1 22-15,-2 0-15 16,-1 5-20-16,2 3-5 15,-3 2 4-15,-1 2-5 0,3 2 0 16,0 2-5-16,1 3 7 16,2 4-4-16,5 4 2 15,2 5-2-15,1 5 3 0,2 5 0 16,0 4 2-16,1 1 12 15,2 4 8-15,-3 1 1 16,2 1-1-16,0 0-6 0,-3 2 3 16,-2 0-4-16,-1-2 18 15,-2 3-16-15,-3 1-3 16,-1 0-5-16,-2 0-1 15,2 2-1-15,-2-3-3 0,0-2 0 16,0-4 2-16,3-3-2 16,1-2 0-16,3-4 2 15,1-2 6-15,1-3 1 0,0-2 3 16,0-2-1-16,0-1 1 15,-2-3-3-15,0 2-6 16,0-2-3-16,-3 0-1 0,-1-2 0 16,-2-1 1-16,0-1 5 15,-1-2-1-15,2 0 3 16,-4-2 0-16,2 2-3 0,-1 1-2 15,0-1-2-15,-2 1-1 16,3-1-1-16,-1 1-4 16,-1-2 2-16,3-2 0 15,-1 1-1-15,0-4 0 0,1 2 0 16,0-5 1-16,-1 1-1 15,0-1 1-15,0-4-1 16,0-1 0-16,0-4 0 0,0 0 0 16,0-2 1-16,0-1 0 15,0 0 1-15,0-1-1 16,0 2 0-16,0-2 0 0,0-1 0 15,0 0-1-15,0 1 1 16,0 0-1-16,0 0 1 16,-1-1 3-16,-1 0 0 0,1 1-1 15,-2-1-2-15,-4 0-1 16,-2 1-2-16,0 1 2 15,-2 0 0-15,-2 1-1 16,-3 0 0-16,0 0 0 0,-2-2 3 16,-4 0-4-16,-2 2 2 15,-3-2-2-15,2 0 0 16,-4 2 1-16,1-2 2 0,0 1-1 15,2 0 0-15,0 2 2 16,1 1-2-16,1-2 0 16,-2 3 1-16,1-1-3 0,-1 0 2 15,0 1 3-15,-1 1-3 16,1 1-2-16,-1-1 3 15,0 1-1-15,2 3 0 16,-2-2 0-16,2 0 0 0,1-1 0 16,1 1 1-16,2-1-2 15,2-3 2-15,3 1-3 16,3-2 4-16,2-1-2 0,2-2 0 15,3 2-2-15,1-2 5 16,1 2-3-16,1-2-1 16,1 0 2-16,0 1-1 0,0-1 0 15,1 0 2-15,-1 1-2 16,0-1-2-16,1 1 5 15,0-1-6-15,0 0 5 0,1 0-5 16,-2-1 2-16,2 1 1 16,0 0-1-16,-1-1 0 15,1 2-4-15,0-1 4 16,0 1 5-16,0-2-7 0,0 0 6 15,-1 0-3-15,1-3 4 16,-1-3-1-16,0-5-6 16,-1-5 5-16,-3-5-3 0,1-3 1 15,0-3-2-15,-1-2 3 16,0 1-2-16,1 3-1 15,0-1 2-15,0 8-1 0,1 2 1 16,1 7 0-16,0 3-2 16,1 5 0-16,1 3-55 15,0 9-121-15,-2-2 17 16,-4-5-117-16,-3-3-552 0</inkml:trace>
  <inkml:trace contextRef="#ctx0" brushRef="#br0" timeOffset="136890.2404">22484 13082 683 0,'-1'6'89'0,"2"9"-88"16,3 10 1-16,0 8 8 15,2 11 21-15,2 10 10 16,-1 12 2-16,0 9 1 0,1 6 4 16,-1 9 13-16,-1 7-12 15,-2 0-15-15,1 1-3 16,-2-1-6-16,2-6-11 0,0-4-3 15,0-10-3-15,1-4 4 16,-2-8 5-16,0-7 0 16,-1-6-4-16,-2-6-1 15,-1-6-5-15,-1-3-3 0,-3-7-1 16,-2-2 1-16,2-5-5 15,-1-6 2-15,-1-2-2 16,0-3-34-16,-2-7-72 0,0-7-85 16,2-19-102-16</inkml:trace>
  <inkml:trace contextRef="#ctx0" brushRef="#br0" timeOffset="137873.0421">22577 13121 681 0,'-3'-6'85'16,"3"2"-50"-16,0 2-29 0,2 0-12 15,3 3 6-15,0 0 1 16,3-2-1-16,3 1 3 15,3-1 5-15,7 1 7 16,9-2 2-16,9 0-3 0,7 0-5 16,8 2-3-16,3-2-2 15,-3 2-3-15,-3 0-2 16,-10 2 1-16,-5 0 0 0,-12-1 0 15,-8 0 1-15,-6 1-3 16,-5-1 4-16,-4 0 5 16,0 3 10-16,-2 4 0 0,-1 5-10 15,1 7 10-15,-1 6-6 16,1 7-9-16,1 7 1 15,0 6 1-15,1 8 13 0,-1 7 20 16,1 6 21-16,1 9-11 16,-1 7-10-16,1 4-8 15,2 0-8-15,0 0 3 16,1 3-4-16,0-6 2 0,1-3-3 15,0-5 12-15,1 1 0 16,-1-4-10-16,0-4 1 16,1-4 5-16,-1-5-4 0,-1 0-8 15,0-7-4-15,-1-4 2 16,1-4-5-16,-3-2 0 15,-1-5 2-15,0-4-3 0,0-6 5 16,-2-3 5-16,-3-6-2 16,0-2 2-16,0-3-3 15,0-4-6-15,-1-2-1 0,3-1-5 16,-1-2 1-16,1-3 2 15,0 0-2-15,0 0-2 16,0-2-2-16,1 2 4 16,0-1-3-16,-3 0 1 0,1 1-2 15,-1-1 3-15,-2 0-2 16,1-1 4-16,-1 2-3 15,-4-2-3-15,2 2 3 0,-2-1 1 16,-1 1-2-16,-4 2 1 16,0 1-2-16,-5 2 1 15,-3 1-2-15,-4 1 2 0,-4-1 2 16,-6 0-2-16,-4 0 0 15,-4-3 0-15,0 0 0 16,0-3 0-16,3 0-1 16,4 0 2-16,6-2 0 0,6 2-1 15,6 0-1-15,3 1-1 16,5-1 0-16,4 0 0 15,3-2 0-15,4 2-1 0,0-2-7 16,0 0-16-16,3 0 6 16,-1 2 8-16,2-2 6 15,1 2-18-15,2 3-32 0,1-4-21 16,-1 2-37-16,-1-4-49 15,-1-9-62-15,-1-9-144 16</inkml:trace>
  <inkml:trace contextRef="#ctx0" brushRef="#br0" timeOffset="138263.0428">22561 14505 632 0,'3'3'120'16,"1"5"-113"-16,2 9 21 0,0 7 57 15,0 9-10-15,0 7 13 16,-2 6 16-16,2 8-27 15,-6-1-22-15,1 3-11 0,1-5-11 16,-2-2-7-16,-3-7-1 16,0-7 6-16,0-6 2 15,0-6-12-15,1-6-3 0,-1-4 0 16,2-6-4-16,0-2-5 15,1-3-1-15,-1-2 0 16,0 0 3-16,1-2 7 16,-2-4-6-16,1-4-10 0,1 1-2 15,0-1-2-15,0-1-5 16,3-1-23-16,1 5-37 15,1-3-54-15,0-6-114 0,-3-5-147 16</inkml:trace>
  <inkml:trace contextRef="#ctx0" brushRef="#br1" timeOffset="144752.6542">16590 14269 229 0,'4'30'-10'0,"1"-4"67"15,1-10-89-15,-1-9-69 16,-1-5-42-16</inkml:trace>
  <inkml:trace contextRef="#ctx0" brushRef="#br1" timeOffset="145626.2557">16582 14055 178 0,'0'-1'-1'15,"0"-1"3"-15,1 1 3 16,-1 1-5-16,3-1 0 0,-3 1 1 15,1-2 6-15,0 2 2 16,0 0 73-16,0 0-69 16,-1 2-14-16,1-1-5 0,-1 0-4 15,0 1 0-15,-1 0-5 16,0 1 27-16,1-3-8 15,0 0-4-15,-1 2 16 16,0-4 40-16,0 2-15 0,1-1-19 16,0-1 1-16,0 1 0 15,0 0 18-15,-2 0-11 16,1 0-6-16,0-1-2 0,0 2 1 15,1-2 3-15,-2-1-9 16,2-2-7-16,0 0-4 16,0-3 1-16,0 2 7 0,0-1 4 15,2 1 0-15,-2 2-2 16,1-1 6-16,0 2 2 15,-1 1-3-15,1 0-2 0,1 1-3 16,-2 1 1-16,1 0-2 16,-1-2-8-16,1 2-6 15,0 0 2-15,-1 0-3 16,0-3 2-16,0 3-2 0,0 0 1 15,0 0 0-15,0 0 2 16,0 0 15-16,0 0 14 16,0 0-13-16,0 0-10 0,0 0-6 15,0 0-3-15,0-2-1 16,0 4 2-16,0-2-1 15,0 0 2-15,1 0 0 0,-2-2 3 16,1 4 1-16,0-2-1 16,1 0-2-16,-2 0-1 15,1 0-1-15,0 0 0 0,0 0-1 16,0 0 0-16,0 0 0 15,0 0 0-15,0 0 0 16,1 0 1-16,-2 0 0 16,1 0-1-16,0 0 3 0,0 0 0 15,0 2 1-15,1-1-2 16,1 6-8-16,0 7 0 15,1 12 40-15,3 12 3 0,3 13 27 16,-1 11 5-16,2 6-17 16,2 0-32-16,0-7-14 15,-1-7-7-15,1-13 2 0,-1-11-1 16,-3-9-1-16,-1-8 1 15,-2-6-25-15,0-7-31 16,-1-9-28-16,1-12 31 16,-3-9-69-16,0-9-76 0,0-9-106 15</inkml:trace>
  <inkml:trace contextRef="#ctx0" brushRef="#br1" timeOffset="146000.6564">16758 13971 740 0,'0'-5'95'0,"-1"5"-9"16,1 1-50-16,1 11-35 15,2 9 4-15,-2 5 34 16,-1 7 8-16,-1 6-18 16,-2 3-19-16,-2-2-4 0,-2-3-3 15,-4-6-1-15,0-7 0 16,-1-8 0-16,-1-6 2 15,2-9-1-15,0-2-2 0,0-9 1 16,3-2-3-16,4-1 1 16,2 0 0-16,0 3 4 15,4 2 2-15,6 5-2 0,4 0 0 16,4 8 2-16,3 5 7 15,5 2 8-15,3 5-8 16,6 1-8-16,3-3-4 16,2-1-1-16,2-7 1 0,0-7-2 15,0-3-19-15,-3-13-67 16,-5-4-29-16,-3-6-28 15,-8-4-71-15,-7 1-55 0,-7-1-67 16</inkml:trace>
  <inkml:trace contextRef="#ctx0" brushRef="#br1" timeOffset="146749.4577">17121 14120 153 0,'-12'-23'236'0,"-4"5"-56"15,-4 4-11-15,-2 4-16 0,0 5-52 16,-1 3-28-16,-1 4-13 15,3 6-15-15,1 5-14 16,4 3-14-16,3 5-10 16,3 0-5-16,8 2-1 0,3 0-1 15,8-4-1-15,6-3 0 16,4-6 0-16,5-7-3 15,1-5-3-15,0-4-20 0,0-5-25 16,-3-5-11-16,-4 1 12 16,-4 2 31-16,-5 3 18 15,-5 3 4-15,-3 4 13 0,-2 2 84 16,0 5-27-16,-3 5-34 15,3 4-14-15,-1 1 1 16,4 3-14-16,5-2-6 16,3-2-4-16,3-5 0 0,1-6-1 15,1-5-3-15,-3-12-5 16,0-9-21-16,-4-9-9 15,-4-6 0-15,-2-7-2 0,-6-6-10 16,-2 1-16-16,-6 2 32 16,3 6 36-16,-1 10 20 15,1 8 71-15,4 14 18 0,3 11-29 16,2 13-46-16,2 14-38 15,7 9 33-15,3 11 8 16,2 9-18-16,2 8-13 0,4 4-5 16,0-3-2-16,1-3 0 15,-4-9-12-15,0-11-35 16,-7-15-19-16,-4-15-22 15,-5-14-63-15,-3-11 63 0,-2-11-96 16,-5-10-28-16,-2-4 32 16,1-7 110-16,-1 3 146 15,3 2 59-15,2 6-17 0,2 1 5 16,3 6-26-16,6 4-42 15,2 2-21-15,4 4-29 16,4 1-4-16,-1 3-3 0,1-3-1 16,-1 1-2-16,-3-4-16 15,-2-6-29-15,-1-6-27 16,-2-2-23-16,-2-2-48 0,-1 0 101 15,-2 4 59-15,0 7 75 16,-3 6 42-16,1 6-6 16,-1 4-34-16,1 8 18 15,1 0-31-15,1 12-61 0,-1 7-14 16,4 8 17-16,1 8-3 15,0 9-8-15,6-2-7 16,0 0-1-16,1-3 1 0,2-7-7 16,1-8-20-16,2-9-75 15,-1-12-60-15,-2-6-104 16,3-15-261-16</inkml:trace>
  <inkml:trace contextRef="#ctx0" brushRef="#br1" timeOffset="147404.6589">17599 13650 955 0,'-27'-1'126'0,"3"3"-62"16,1 11-15-16,3 7-24 0,3 4-13 16,2 3-7-16,3 3-5 15,1-2 0-15,3-2 0 16,2-4-1-16,2-7 1 0,1-1 0 15,1-8-1-15,2-2-2 16,-2-1-6-16,1-3-4 16,1 0 7-16,1 0 6 0,1 0 2 15,1-2 0-15,3 2 2 16,2 2-3-16,2-2 0 15,3 6 4-15,1 1 1 16,2 4-2-16,7-1-2 0,2-2-1 16,3-3-1-16,5-3 2 15,2-5-5-15,3-10-39 16,1-5-86-16,1-6 4 0,-2-5-46 15,-3 0-46-15,-5 0 65 16,-5 1 132-16,-8 2 22 16,-5 6 72-16,-7 2 68 0,-5 4 34 15,-4 4-26-15,-6 1-31 16,-2 3-15-16,-2 3 1 15,-2 3-50-15,-2-1-46 16,-1 5 0-16,0 2-3 0,2 4-5 16,1-1-1-16,3 2-1 15,3 1 1-15,7 1-2 16,2 0 2-16,4-1-2 0,9 0-1 15,3-1 2-15,4-2-1 16,4-4 1-16,2-3 0 16,-2-1 0-16,0-4 1 0,-4-4-2 15,-2-1-10-15,-7-2 10 16,-3 0 5-16,-4 0-2 15,-2 2 2-15,-1 2 3 0,-4 2 13 16,1 1 48-16,1 2-7 16,2-1-22-16,2 3-32 15,8-1-8-15,6 0 3 16,4-1 1-16,5-1-4 0,3-2-1 15,0 0-32-15,-7-3-109 16,-9-3-179-16,-10-5-492 16</inkml:trace>
  <inkml:trace contextRef="#ctx0" brushRef="#br1" timeOffset="148153.4602">16972 14557 350 0,'1'-16'283'0,"1"5"-207"16,-4 4-3-16,-5 6 1 0,-4 1 14 15,-2 14-27-15,-4 9-29 16,-3 10 11-16,0 9 19 15,0 6-10-15,6 5-9 0,4-2-18 16,6-3-10-16,5-6-11 16,6-8-4-16,6-9 1 15,5-8-1-15,2-10-2 0,1-8-3 16,-1-6-8-16,1-11-17 15,-3-5-17-15,-5-4 0 16,-4-2 9-16,-7 7 22 16,-3 0 15-16,-4 9 9 0,-7 6 41 15,-3 6 26-15,-2 9-17 16,2 5-10-16,4 5-2 15,6 3-17-15,5 2-16 0,9-2-9 16,11-2-3-16,5-7-2 16,6-7 1-16,3-7-8 15,1-9-14-15,-4-9-49 0,-3-6-38 16,-9-3-29-16,-9-2 23 15,-10 4 15-15,-5 2 63 16,-14 4 41-16,-5 5 50 16,-3 6 35-16,-6 5 23 0,2 3 26 15,2 5-45-15,6 3-31 16,5 3-18-16,8 1-26 16,9-1-13-16,4 5-8 0,10-5 0 15,7 1-1-15,3-5-16 16,4-3-67-16,1-2-62 15,-2-9-38-15,-1-5-42 0,-4-5-270 16</inkml:trace>
  <inkml:trace contextRef="#ctx0" brushRef="#br1" timeOffset="148730.6612">17179 14649 888 0,'0'-2'120'0,"0"0"-23"15,0 2-72-15,3 2-23 16,4 2 47-16,1 5 2 16,4 1-16-16,0 2-13 0,0 1-9 15,1 1-9-15,-1-3-2 16,-2-3-2-16,-3-2 0 15,-2-5 1-15,-2-3-2 0,-3-4 4 16,-2-1-1-16,-4-2 0 16,-1-2 2-16,2 2 8 15,0 3 40-15,2 2-1 16,2 1-8-16,0 1-11 0,3-2-26 15,2 1-6-15,5 1 1 16,1-3-1-16,1 0 1 16,3 0-2-16,-1 0 1 0,0-1-1 15,-2 1 0-15,-3-1 0 16,-2 2-3-16,-2 1 3 15,-2 2 0-15,-1 2 4 0,0 4-3 16,1 3 1-16,0 3 2 16,3 2 0-16,0 3 0 15,2 1 1-15,1-1-2 0,0-1-1 16,0-4 0-16,0-2 0 15,-1-4-2-15,0-5 0 16,-2-6-5-16,3-9-4 16,-1-4-9-16,-1-8-21 0,0-4-3 15,1-1 6-15,-1 1 17 16,-1 0 16-16,3 6 3 15,0 4 3-15,-2 5-1 0,0 5 2 16,-1 5 4-16,-2 5 6 16,0 2-5-16,0 8 6 15,-1 6 16-15,2 5 0 0,-1 4-15 16,2 4-11-16,1-1-3 15,3-1-1-15,-1-4 2 16,2-3-7-16,2-7-7 0,-1-9-46 16,4-4-52-16,-6-8-95 15,-1-12-98-15</inkml:trace>
  <inkml:trace contextRef="#ctx0" brushRef="#br1" timeOffset="149058.2618">17672 14427 1101 0,'-1'13'20'0,"2"5"-6"16,6 5 27-16,3-1-7 0,4 1-3 16,-1-2-14-16,1-3-6 15,-5-5-7-15,1-3 0 16,-5-4-2-16,-2-5-1 15,-3-2 1-15,0-11 9 0,0-3-2 16,-3-8-11-16,0-3 1 16,1-6 1-16,1 3-1 15,0 4 1-15,-1 3 2 0,4 8 0 16,0 5 15-16,3 6 21 15,2 5-26-15,2 4 0 16,2 7 8-16,4 2-7 0,1 7-8 16,3 0-5-16,1-1-1 15,2-3-11-15,1-6-89 16,-3-11-156-16,-3-4-149 0</inkml:trace>
  <inkml:trace contextRef="#ctx0" brushRef="#br1" timeOffset="149541.8626">17999 14354 1100 0,'-7'-1'110'15,"3"1"0"-15,3 1-39 16,2 3-65-16,3 1-4 0,6-1 1 16,0 0-1-16,6-2-2 15,2-5-1-15,-1-4-1 16,0-6-9-16,-2-3-39 0,-4-3-20 15,-4-1 14-15,-6 2 40 16,-2 3 20-16,-5 3 11 16,-5 6 48-16,0 4 18 15,-1 6-16-15,2 9 2 0,3 3-31 16,5 5-8-16,3 4-11 15,8 4-8-15,7-3-7 16,7-3-3-16,5-4 0 0,5-7-5 16,2-10-46-16,-3-5-56 15,-1-14-35-15,-4-7-44 16,-4-8 16-16,-6-5-20 0,-6-5-6 15,-7-3 74-15,-4 2 205 16,-2 2 116-16,-6 5-27 16,1 6-17-16,-4 6 37 0,4 10-46 15,1 5-34-15,2 7-16 16,2 10-46-16,1 10-44 15,-1 12-1-15,4 7-2 16,1 6 0-16,2 5-3 0,2-1 1 16,4-4-1-16,-1-7-6 15,0-8-32-15,-1-9-71 16,2-12-55-16,-4-8-80 0,-1-11-21 15,-1-9-278-15</inkml:trace>
  <inkml:trace contextRef="#ctx0" brushRef="#br1" timeOffset="149697.8629">18396 14134 976 0,'-6'-11'163'0,"3"4"-25"15,1 3-35-15,2 4-42 0,-3-2-47 16,4 4-20-16,3 5 4 16,0 2 3-16,2-1-5 15,1 1-27-15,-1-2-65 16,1-3-48-16,-4-6-83 0,-1-4-224 15</inkml:trace>
  <inkml:trace contextRef="#ctx0" brushRef="#br1" timeOffset="149822.6631">18388 14185 1237 0,'-3'9'72'0,"5"2"-37"0,12-1-20 16,8-1-7-16,9-2-8 16,3-7 0-16,-2-8-101 15,-8-9-320-15</inkml:trace>
  <inkml:trace contextRef="#ctx0" brushRef="#br1" timeOffset="150493.4643">22130 13553 925 0,'-3'-10'111'0,"1"6"-74"16,5 4-23-16,4 9-19 15,2 9 8-15,0 9 33 0,3 12 39 16,1 7-16-16,-1 7-26 16,3 3-18-16,-1-4-10 15,0-3-1-15,2-8-5 16,1-9-1-16,-1-10-18 0,3-11-49 15,1-9-80-15,2-12-67 16,-1-18-229-16</inkml:trace>
  <inkml:trace contextRef="#ctx0" brushRef="#br1" timeOffset="150789.8648">22468 13485 1108 0,'-31'6'53'0,"0"14"-11"15,0 6-6-15,1 8-13 0,4 7-12 16,0 1-6-16,5-1-4 15,4-5-1-15,6-7-1 16,0-9 1-16,5-8-1 16,5-9 2-16,1-3 2 0,2-6-2 15,3-6-10-15,6 1 7 16,-4 1 5-16,3 2 0 15,0 4-1-15,-3 3-2 0,6 6 3 16,-2 9 1-16,5 3 7 16,3 6-2-16,7 3-6 15,3 2-2-15,4-1 0 0,6-8-4 16,1-5-32-16,-1-13-148 15,-1-6-115-15</inkml:trace>
  <inkml:trace contextRef="#ctx0" brushRef="#br1" timeOffset="151289.0657">22671 13579 1089 0,'-26'-5'92'0,"3"5"-11"16,1 1-29-16,2 8-20 15,1 6-24-15,4 1-6 0,2 2-1 16,6 0-2-16,5-1 0 15,4-1 1-15,9-4-2 16,6-8 0-16,7-2 1 0,4-4-1 16,1-7-3-16,0-3-5 15,-3 0-8-15,-5 3 12 16,-7 1 7-16,-6 4 1 15,-4 3 0-15,-3 2 11 0,-2 7 33 16,-2 3 10-16,2 4-30 16,2 2-19-16,3 2-5 15,8-4-2-15,6-4-2 0,4-7-2 16,1-6-12-16,2-7-44 15,1-10-47-15,-3-10-25 16,-5-9 6-16,-4-7-11 0,-6-6-46 16,-5 0 7-16,-3 1 37 15,-3 7 135-15,-7 8 337 16,-3 14-102-16,0 12-27 0,-4 12-63 15,2 18-50-15,0 14-49 16,4 13 2-16,5 13-12 16,5 8-16-16,2 12-5 15,12 0-7-15,5-3-1 0,2-5-3 16,2-11-2-16,-2-14-17 15,-5-17-27-15,-3-18-47 16,-5-13-55-16,-4-15-33 0,-3-16-98 16,-1-15-238-16</inkml:trace>
  <inkml:trace contextRef="#ctx0" brushRef="#br1" timeOffset="151585.4662">22945 13608 775 0,'8'-27'123'16,"3"6"8"-16,2 6-37 16,6 4-59-16,4 3-26 15,4 3-9-15,1 0-6 0,1 0 0 16,1-3-58-16,-3-4-51 15,-1-3-17-15,-5-8-58 16,-2-4 6-16,-6-3 4 0,-5-1 91 16,-5 3 209-16,-3 4 78 15,0 5 9-15,0 9-31 16,-3 2-41-16,1 8-26 0,-1 2-48 15,-3 12-47-15,0 11-3 16,0 5 32-16,0 8-19 16,0 8-15-16,6 1-7 0,-1-3 0 15,3-2 0-15,4-7-4 16,2-7-1-16,1-8-29 15,2-8-72-15,-4-11-97 16,2-7-118-16</inkml:trace>
  <inkml:trace contextRef="#ctx0" brushRef="#br1" timeOffset="151913.0668">23406 13288 1094 0,'-21'3'78'0,"0"5"-53"16,5 10-12-16,2 4-9 15,3 9-2-15,-4 4 1 0,2 1-4 16,0 1 2-16,3-4 2 16,2-7-3-16,1-5-1 15,4-9 1-15,3-4-2 16,0-7-18-16,3-2-22 0,4-9 17 15,3-1 0-15,3-3 18 16,-1 1 6-16,1 5 5 16,-1 3 2-16,0 3 12 0,2 6 5 15,0 6 7-15,3 6 8 16,3 3-18-16,5 4-12 15,3-1-7-15,5-1-2 0,2-4-3 16,0-8-83-16,-3-9-181 16,-3-5-245-16</inkml:trace>
  <inkml:trace contextRef="#ctx0" brushRef="#br1" timeOffset="152225.0673">23667 13350 1073 0,'-26'-9'118'15,"-3"9"-18"-15,4 3-44 16,2 9-34-16,2 4-15 15,4 7-6-15,7 2-4 0,7 2 3 16,6-1-6-16,12-4-1 16,8-4-7-16,7-7-22 15,5-8-18-15,1-3-20 16,-3-10-16-16,0-6 14 0,-10-1 46 15,-4-2 30-15,-8 1 5 16,-7 3 53-16,-3 3 94 16,-5 4-14-16,-2 3-53 0,3 4-1 15,-2 5-31-15,4 7-35 16,2 7-18-16,6 3-2 15,6 1 5-15,9 0-6 0,4-4 2 16,5-5-14-16,-2-7-83 16,-2-8-120-16,-7-15-202 15</inkml:trace>
  <inkml:trace contextRef="#ctx0" brushRef="#br1" timeOffset="152755.4683">22548 14290 752 0,'-25'8'73'16,"-5"7"1"-16,1 10 15 15,2 10 9-15,1 8-22 0,4 8-16 16,7 1-15-16,6 1-15 16,8-3-16-16,6-5-9 15,13-9-3-15,9-9-1 0,6-8-1 16,8-10-3-16,1-8-25 15,2-9-76-15,-4-13-104 16,-3-10-85-16</inkml:trace>
  <inkml:trace contextRef="#ctx0" brushRef="#br1" timeOffset="153051.8688">22651 14509 1117 0,'-24'16'69'0,"6"4"30"16,5 5-23-16,12 0-52 16,2-1-19-16,15-2-2 15,4-5-6-15,7-7 2 0,6-7-1 16,2-5-26-16,1-9-80 15,-3-6-66-15,-6-10-9 16,-6-1-30-16,-10-2-127 0,-10-2 76 16,-7 1 391-16,-11 5 237 15,-7 3-123-15,-3 6-57 16,0 5 1-16,5 2-56 15,1 6-36-15,11 4-32 0,4 0-26 16,8 4-24-16,6 6-18 16,10 0 3-16,6 3 1 15,8-3-13-15,6-4-54 0,0-4-64 16,0-4-85-16,-3-3-53 15,-6-6-299-15</inkml:trace>
  <inkml:trace contextRef="#ctx0" brushRef="#br1" timeOffset="153395.0694">23012 14390 944 0,'0'-2'150'0,"-2"4"-31"16,2 7-46-16,2 3-40 15,2 8 37-15,4 6-25 0,3 5-17 16,2 3-9-16,2-1-12 16,-3-1-7-16,1-7 2 15,-3-5-2-15,-3-8-2 0,-3-7-6 16,-2-5-8-16,-1-9 11 15,-2-9-18-15,1-8-38 16,0-7-7-16,2-4-29 0,3-1-39 16,3 3 47-16,-1 4 21 15,0 8 13-15,-1 6 53 16,-2 6 18-16,0 6 38 0,-2 4 7 15,-1 6-7-15,0 7 31 16,1 5 31-16,0 6-13 16,2 3-33-16,1 4-20 15,4 0-18-15,3-2-13 0,2-2-12 16,2-5-4-16,1-3-3 15,-2-6-2-15,0-9-9 16,-2-5-39-16,-1-6-65 0,-5-10-59 16,-3-9-74-16,-3-11-234 15</inkml:trace>
  <inkml:trace contextRef="#ctx0" brushRef="#br1" timeOffset="153738.27">23300 14301 1146 0,'-1'9'35'16,"0"5"14"-16,4 5 44 15,4 7-32-15,2 4-19 16,0 1-16-16,0 1-8 0,2-2-10 16,-4-5-4-16,1-4-3 15,-3-6 0-15,-2-6-1 16,-1-8 0-16,-1-3 0 0,1-12 7 15,-2-8-10-15,4-8-6 16,2-6 4-16,2-5 0 16,3 3 0-16,0 3 4 0,1 5 3 15,1 7 2-15,-1 9 5 16,1 9 8-16,0 3 7 15,-1 7-7-15,1 7 2 16,2 6 5-16,1 5-7 0,1 4-12 16,0 2-5-16,4 0 2 15,-3-1-11-15,-1-7-65 16,-4-10-165-16,-3-9-278 0</inkml:trace>
  <inkml:trace contextRef="#ctx0" brushRef="#br1" timeOffset="154050.2705">23726 14311 1321 0,'0'2'30'16,"2"4"1"-16,11 2-8 16,5-1-12-16,4 0-11 15,5-5 5-15,-2-2-6 16,0-3-3-16,-5-8-28 0,-3-7-37 15,-6-3-5-15,-6-1 4 16,-4-2 10-16,-2 2 58 16,-8 4 12-16,-1 6 60 0,-4 8 37 15,-3 5-24-15,3 12-26 16,0 7-21-16,6 6-6 15,5 7-11-15,3 3-9 0,12-1-7 16,10-1-7-16,5-6 3 16,6-8-26-16,4-11-91 15,3-8-71-15,-2-9-87 16,-2-15-126-16</inkml:trace>
  <inkml:trace contextRef="#ctx0" brushRef="#br1" timeOffset="154362.2711">24190 14090 1071 0,'-5'-21'213'15,"-2"11"-25"-15,4 10-74 16,2 11-81-16,1 11-29 15,0 9 15-15,4 6-5 0,3 3-7 16,3 1-7-16,2-5 2 16,4-6-3-16,-3-7-5 15,1-10-30-15,0-11-66 0,-1-5-56 16,-2-12 5-16,-1-14-62 15,2-10 12-15,0-10 17 16,-1-9 104-16,-1-2 91 16,1 1 97-16,-4 3 112 0,0 12-6 15,-3 12 1-15,-1 14-41 16,0 12-41-16,-2 10-70 15,-2 17-59-15,-4 14 8 0,-1 12 19 16,1 15-12-16,0 7-12 16,1 3-4-16,2 0-3 15,2-9-5-15,0-9-54 16,-1-19-102-16,-2-14-125 0,-5-17-401 15</inkml:trace>
  <inkml:trace contextRef="#ctx0" brushRef="#br1" timeOffset="154518.2714">24392 14167 1364 0,'27'-4'-6'16,"14"4"15"-16,4 0-7 15,3 0-7-15,-9-7-155 16,-12-11-460-16</inkml:trace>
  <inkml:trace contextRef="#ctx0" brushRef="#br2" timeOffset="164549.089">18982 14322 503 0,'-2'-1'67'0,"0"1"-61"16,0 4-6-16,1 7 1 15,-1 7 11-15,-2 6 52 16,-1 7 16-16,0 8-6 0,0 5-3 16,0 3-21-16,2 1-7 15,2 1 0-15,0-1 6 16,1 1-5-16,1-1-3 0,1 1 4 15,-2 3-10-15,0-3-7 16,0-1 2-16,0-1-4 16,3-3-6-16,-2-7-9 15,2-6-2-15,1-3-6 0,-2-9 0 16,0-7-2-16,1-5 3 15,-3-5-3-15,0-1 5 16,0-6 3-16,-3-3-8 0,-3-11-53 16,-3-9-139-16,-4-10-168 15</inkml:trace>
  <inkml:trace contextRef="#ctx0" brushRef="#br2" timeOffset="165641.0909">18886 14286 804 0,'1'-4'47'0,"3"0"-8"0,2 2-34 15,4 1-1-15,0 1 12 16,3 3 0-16,1 1-11 15,3 0-1-15,0 2 2 0,6-2-3 16,3-2 1-16,9-1-2 16,6-1 1-16,9-3 0 15,6-3-2-15,10-1 2 16,5-1 3-16,6-2 7 0,5 0 10 15,2 4 4-15,5-1-1 16,-1 1 0-16,0 1-12 16,1 3-7-16,-2-1-4 0,-3 1 1 15,-5 1 0-15,-4 2 0 16,-4 1-1-16,-4-2-1 15,-5 5-1-15,-2-2 3 0,0 1 11 16,-6 0 13-16,-1 0-6 16,-1 0-5-16,-1 0-1 15,-3-1-1-15,0-1 9 16,0 0 4-16,0 0-11 0,-5 0-7 15,-1 0-5-15,-3 1-2 16,-3 0 2-16,-7-1 4 16,-2 1 2-16,-5-1-4 0,-3 0-6 15,-1 1 2-15,-3-3 2 16,0 1 2-16,-2-1 4 15,-1 0-2-15,-2 2-4 0,-2-2 6 16,1 0-3-16,-2-2 8 16,1 2 2-16,3-2-5 15,1 0-11-15,-1 0 0 16,0 0 1-16,-2 0-4 0,-2 1 4 15,-1 1-2-15,-5-2-1 16,1 1 6-16,-1 0 12 16,-1-1 13-16,0 2-13 0,0-2-5 15,0 2-10-15,0 0 3 16,-1 0-9-16,0 2 1 15,0-1-7-15,0 5 6 0,1 4 5 16,-3 2-2-16,2 5-1 16,-2 4 1-16,-1 6 2 15,-1 9-4-15,-2 5 4 16,2 5-2-16,0 4 1 0,2 2 0 15,3 0 2-15,0-1 1 16,2-4 3-16,4-2 1 16,2 0 0-16,0-3-2 0,1-3-2 15,-2-2 2-15,0-4 1 16,-2-2 1-16,1-2-2 15,-3-3 0-15,0-4-3 0,-2 1 6 16,2-6-2-16,-3 1 5 16,1-3 1-16,0-2-4 15,0 0-3-15,-1-3-2 16,0-2-2-16,1 0 4 0,-1-3-4 15,0-1 0-15,0 0 0 16,0-1-1-16,0-1 0 16,1 1 0-16,0-1-2 0,0-1 2 15,-1 2-2-15,1-1 1 16,-1-1-2-16,0 1 0 15,0-1-5-15,-1-1-13 0,-6 0-40 16,-10-10-63-16,-6-10-225 16,-10-6-660-16</inkml:trace>
  <inkml:trace contextRef="#ctx0" brushRef="#br2" timeOffset="166514.6924">18623 15317 833 0,'4'-4'9'0,"3"1"-13"16,6 1 6-16,5 0 8 15,0 0 3-15,2 2-2 16,4-2 1-16,0 1 3 15,3 0 7-15,4-1-2 0,4-1-3 16,3 0-4-16,4-1-4 16,7-3 1-16,6 2 3 15,7-2 11-15,7-3 6 0,9 3 1 16,8-2-7-16,7 1 4 15,5 2 2-15,8-2 1 16,3 2-5-16,2 0-9 0,1 1-1 16,-2 0-4-16,-1 0-2 15,-4 0-5-15,-4 1-2 16,-7-1-1-16,-7 1 1 15,-5-1 2-15,-5 2 12 0,-6-1 12 16,-5 0-1-16,-4 2 0 16,-5-2-8-16,-5 1 0 15,-3 0 0-15,-5 0 3 0,-5 0 2 16,-3-1 3-16,-3 3-8 15,-4-1-2-15,-4 0-5 16,0 2-1-16,-5-1-2 0,1 3-5 16,-3 0 1-16,0-1-2 15,-2 2-1-15,-1-1 1 16,-2 1-1-16,-2-1-1 0,-1-2 4 15,-4 0-2-15,-1 2 1 16,-2-1 6-16,1 0-1 16,-1-1-6-16,-1-1 1 15,-1 1 0-15,0 0 0 0,2-1 4 16,-4 0 7-16,1 0-5 15,-2-1-9-15,1 2-4 16,0 0-1-16,-5 0-7 0,-5 2-33 16,-7-1-53-16,-6-1-93 15,-5-8-144-15,-5-9-343 16</inkml:trace>
  <inkml:trace contextRef="#ctx0" brushRef="#br2" timeOffset="167232.2937">19191 14455 826 0,'0'-13'31'0,"-2"5"15"0,0 3 8 15,1 4-7-15,3 5-45 16,-1 8-9-16,-1 8 13 16,2 11 31-16,-1 6 6 15,-1 7 7-15,1 5-1 0,0 1-9 16,1-1-20-16,-1-3-8 15,1-2-8-15,-1-6-3 16,2-5 1-16,-2-4-2 0,1-8 0 16,-2-4-7-16,3-7-20 15,3-8-46-15,2-4-60 16,2-14 26-16,1-10-82 0,1-12-456 15</inkml:trace>
  <inkml:trace contextRef="#ctx0" brushRef="#br2" timeOffset="167559.8943">19403 14463 1040 0,'-5'-6'93'0,"2"8"-50"0,-1 8-42 16,1 11-3-16,-6 9 1 15,-2 5 3-15,0 2 2 16,-3 1-1-16,-2-4-3 0,2-5 2 15,4-6-1-15,1-7-1 16,2-6 1-16,2-5-6 16,1-4 5-16,4-4 3 0,0-5-3 15,2 0 2-15,3 0 5 16,1-1 11-16,2 6 2 15,1 1 3-15,0 4 2 0,2 3 4 16,1 7-5-16,1 3 1 16,1 6-10-16,0 0-10 15,0 5-5-15,0 0 2 16,1-1-7-16,0-4-69 0,0-9-85 15,0-10-118-15,1-8-377 16</inkml:trace>
  <inkml:trace contextRef="#ctx0" brushRef="#br2" timeOffset="168012.2951">19661 14593 972 0,'-5'-11'88'16,"-1"1"-18"-16,2 5 5 15,3 1-39-15,0 3-32 16,-3 3-8-16,-2-1-8 0,0 2 5 15,1 1 5-15,-1 0 4 16,-1 2 0-16,3 0-3 16,-1 3 1-16,0 2 0 0,0 5 0 15,-1 3 0-15,-1 2 1 16,2 4 2-16,2 1 0 15,1 0 1-15,1-2-1 0,2-3-2 16,2-5-1-16,3-6 3 16,0-4-1-16,0-4-2 15,3-8 9-15,-1-6 10 16,2-7-9-16,1-2-8 0,-1-6 0 15,-3 3-3-15,-3-1 2 16,-3 6 0-16,0 3 7 16,-2 6 81-16,-2 6-10 0,1 3-24 15,-1 6-27-15,1 5-38 16,1 7 10-16,0 3 2 15,2 3-2-15,4-1 1 0,3 0-3 16,4-7 1-16,2-2 0 16,1-4-24-16,2-8-46 15,2-3-13-15,-1-10-50 16,1-10-63-16,-2-8-30 0,-1-8-163 15</inkml:trace>
  <inkml:trace contextRef="#ctx0" brushRef="#br2" timeOffset="168277.4955">19873 14401 883 0,'-9'-21'199'16,"-4"6"-39"-16,2 4-45 15,2 5-41-15,1 6-32 0,-1 9-33 16,0 12-12-16,0 11 1 16,-1 13 2-16,3 9 4 15,3 7-1-15,4 6 0 0,4 2 3 16,8 1-5-16,3-1-1 15,3 1 1-15,0-1-1 16,-2-3 1-16,-4-4-3 16,-4-8 1-16,-5-5-8 0,-4-10-10 15,-9-9-4-15,-2-8-1 16,-6-8 4-16,0-9-4 15,-2-5-52-15,3-17-52 0,2-12-85 16,3-17-34-16,3-12-251 16</inkml:trace>
  <inkml:trace contextRef="#ctx0" brushRef="#br2" timeOffset="168573.896">19904 14724 803 0,'27'-23'114'0,"0"2"-31"16,-3 1-27-16,-2 4-40 0,-1 0-14 15,-5-3-3-15,-3-2-12 16,-7-6-32-16,-4-4-36 15,-2-5-42-15,-3-5-31 0,-5 1 68 16,-2 1 55-16,1 7 7 16,0 5 160-16,3 8 48 15,2 7-59-15,0 7-4 0,4 6-1 16,-2 7-92-16,2 15-34 15,1 11 25-15,0 11 35 16,0 10-10-16,1 7-17 16,0 3-10-16,1-1-10 0,1-5-4 15,0-4-2-15,-2-10-6 16,-1-5-52-16,0-9-68 15,-3-10-90-15,1-14-78 0</inkml:trace>
  <inkml:trace contextRef="#ctx0" brushRef="#br2" timeOffset="168963.8967">20206 14411 986 0,'-8'-11'114'0,"0"7"-52"16,1 4-30-16,1 8-36 16,-3 8-1-16,-5 10 6 15,-3 7 0-15,-2 6 0 0,1 2 1 16,1 0 0-16,4-4-3 15,4-4 3-15,3-10-3 16,2-5 0-16,4-9-3 0,-2-5-5 16,2-4 4-16,4-3 19 15,3-6-7-15,2 0 1 16,4-1 6-16,-2 3 0 15,2 3 3-15,1 3 1 0,-1 5-3 16,1 7 15-16,3 5 0 16,1 6-13-16,1 3-13 15,3 3-4-15,-1 3-1 0,0-4-51 16,0-4-77-16,-1-10-111 15,0-12-154-15</inkml:trace>
  <inkml:trace contextRef="#ctx0" brushRef="#br2" timeOffset="169275.8973">20378 14605 999 0,'-13'-20'147'0,"2"4"-32"16,0 8-33-16,1 8-50 16,-2 2-28-16,-1 11-8 15,-1 6 2-15,0 4 2 0,2 2 1 16,8 0-3-16,6 0-3 15,6-6-16-15,8-5-22 16,7-5-2-16,2-6 9 0,1-4 2 16,-2-4 24-16,-5-5 10 15,-3-3 5-15,-6 2 16 16,-6 2 73-16,-1 2 35 0,-3 3-4 15,-2 1-40-15,1 2-43 16,0 3-36-16,0 6-18 16,-1 5 8-16,-1 6 5 15,0 4-1-15,0 3-1 0,2 2-19 16,0-5-83-16,2-7-106 15,3-11-174-15</inkml:trace>
  <inkml:trace contextRef="#ctx0" brushRef="#br2" timeOffset="170321.0991">20799 14404 816 0,'2'-16'50'0,"-1"2"18"15,0 6-14-15,-1 3-2 16,-2 5 10-16,1 2-25 16,-6 11-49-16,-6 12 6 0,-5 12 33 15,-2 9 18-15,0 8-4 16,2 1-9-16,7-1-14 15,9-4-14-15,6-10-2 0,10-9-1 16,10-6-2-16,4-8 0 16,6-8-4-16,3-9-24 15,-1-3-29-15,-2-13-40 16,-6-5-7-16,-5-5-25 0,-9-5-51 15,-6 2 24-15,-6 0 136 16,-4 4 167-16,-7 6 84 16,-2 6-37-16,-1 9-38 0,-1 4-64 15,-1 11-54-15,4 7-26 16,3 6 0-16,4 3 3 15,4 1-7-15,5 0-3 0,7-4-3 16,4-6 1-16,1-3-3 16,0-8-23-16,-1-5-29 15,-2-5-4-15,-3-10 10 16,-5-6-3-16,-4-5-1 0,-3-2 20 15,-3-3 32-15,-6 0 4 16,-3 3 33-16,2 3 35 16,-1 5-3-16,3 4-15 0,2 5-15 15,3 7-29-15,3 4-13 16,0 8-25-16,3 2-1 15,5 3-29-15,5 0-33 0,3-3-67 16,7-5 0-16,6-5-43 16,1-2-39-16,1-4-18 15,-1-5 266-15,-5 1 290 16,-2 0-9-16,-8 5-67 0,-2 1-27 15,-1 4-68-15,-3 7-38 16,0 5-17-16,-2 2-21 16,0 6-27-16,-3 1-11 0,-3 2-12 15,-4 0-4-15,-6-4-5 16,-2-6 2-16,-3-5-43 15,1-10-18-15,-2-12 9 0,8-8-11 16,5-10 41-16,2-6 16 16,9-4 13-16,8 3 9 15,5 6 40-15,1 5 1 16,3 8-10-16,-1 11-16 0,3 6-15 15,-2 9-10-15,-1 10-2 16,0 4-2-16,-5 6-34 16,-5 0-91-16,-8-5-170 0,-7-3-196 15</inkml:trace>
  <inkml:trace contextRef="#ctx0" brushRef="#br2" timeOffset="170679.8997">21527 14607 1211 0,'2'-6'113'15,"-1"1"-12"-15,6 6-84 16,0 5-17-16,3 4-3 16,-2 5 3-16,1 1-3 0,-1 2 2 15,3-2 2-15,-1-3 1 16,3-3-2-16,0-7-3 15,2-3 5-15,0-7-1 0,0-7 3 16,-1-7-1-16,-3-4 2 16,-2-3-2-16,-5-1 2 15,-2 4 8-15,-4 2 43 0,-4 6 8 16,-3 7-19-16,-5 8-19 15,-2 12-20-15,-4 8-8 16,0 10-1-16,-2 8 5 16,7 3-2-16,5 2-3 0,10-3 5 15,5-4-6-15,15-6-7 16,10-6-11-16,6-7-12 15,5-10-56-15,-1-7-92 0,-5-14-214 16</inkml:trace>
  <inkml:trace contextRef="#ctx0" brushRef="#br0" timeOffset="176046.3092">19033 13070 691 0,'-5'-7'9'0,"4"3"8"0,-1 2-4 16,3 2-11-16,1 2 4 15,2 6 4-15,0 7 10 16,-1 6 21-16,1 10 14 0,-1 8 12 16,2 8-7-16,0 3-4 15,0 3-30-15,-1-2-18 16,2-3-4-16,-1-3-2 0,0-6-2 15,0-8 3-15,0-6-3 16,1-6-6-16,0-10-43 16,1-8-48-16,3-9-44 0,1-11 57 15,2-11-67-15,0-10 14 16,2-7 60-16,-1-7-79 15,0-4 24-15,1 3 123 16,0 2 247-16,-1 6-13 0,0 8-64 16,-2 7-32-16,-4 9-20 15,-1 10-11-15,-4 4 4 16,0 8-30-16,-2 2-50 0,-1 13-40 15,-4 6 20-15,-1 7 6 16,-3 7 0-16,-3 1-2 16,-3 1-4-16,-3-3 0 0,0-4-2 15,-2-3 0-15,0-8 0 16,2-3 2-16,3-7-3 15,2-6-2-15,6-4 1 16,4-3 4-16,3-6-7 0,4-1-9 16,5 2 13-16,2 2 2 15,2 2 4-15,0 6 7 16,2 1-2-16,0 9-2 0,0 5 0 15,3 5-3-15,1 1-2 16,2 2 0-16,4-2-4 16,2-1 4-16,4-6-6 0,1-6-57 15,0-6-88-15,0-2-10 16,-4-11-84-16,-2-4-111 15</inkml:trace>
  <inkml:trace contextRef="#ctx0" brushRef="#br0" timeOffset="176358.3097">19575 13372 121 0,'3'-23'268'0,"-5"0"-81"16,-5 3 7-16,-4 1-57 15,-6 5-35-15,0 4-24 16,-3 4-12-16,-2 5-22 0,-1 2-12 15,1 5-6-15,-2 5-11 16,3 5-10-16,7 2-8 16,3 2 3-16,8 0-1 0,7-1-1 15,10-5 0-15,7-3-7 16,6-8-5-16,5-1-8 15,2-5-2-15,-3-6-1 0,-4-2 1 16,-5-1 19-16,-6 2 7 16,-8-1 0-16,-5 3 24 15,-3 3 67-15,0 0-10 16,-4 4-17-16,1 3-25 0,-1 2-33 15,4 7-14-15,-1 4 5 16,1 1-1-16,3 2 2 16,6-1-9-16,1-8-68 0,4-1-57 15,3-8-37-15,-3-8-24 16,2-11-111-16,-4-10-175 15</inkml:trace>
  <inkml:trace contextRef="#ctx0" brushRef="#br0" timeOffset="176545.5101">19720 13106 733 0,'2'-36'217'15,"-3"8"-21"-15,0 9-29 0,0 7-59 16,2 11-24-16,-1 6-57 15,2 12-42-15,1 14 10 16,0 13 5-16,-1 12 3 16,-1 13-1-16,1 6 0 0,2 1-1 15,-1-2-3-15,0-9-45 16,0-9-75-16,-2-13-14 15,-1-13-49-15,-3-13 7 0,-4-13-59 16,1-7-86-16</inkml:trace>
  <inkml:trace contextRef="#ctx0" brushRef="#br0" timeOffset="176997.9108">19749 13405 450 0,'17'-30'270'0,"1"6"-124"16,0 5-78-16,0 5-49 16,-1 4-14-16,-1 3-4 0,-1 1-4 15,-3 1-1-15,-2 1-16 16,-1-5-28-16,-2-2-13 15,-3-2-27-15,2-4-49 0,-2-4-32 16,-1-2 34-16,1 1 41 16,0-1 87-16,-1 4 132 15,-2 0 33-15,0 2-1 0,-1 3-15 16,1 2-46-16,-2 1-18 15,-1 4-11-15,2 1-2 16,-2 2-27-16,0 1-7 16,2 2-13-16,0-1-15 0,0 4-6 15,0 4-6-15,0 3 9 16,4 3 0-16,-4 5 0 15,4 3 0-15,-1 3 1 0,2-1-1 16,0 4 1-16,1-1-1 16,-1-3 0-16,0-2 2 15,0-3-1-15,0-1-1 0,-1-3-1 16,0-2 2-16,-1-1-1 15,-1-1-2-15,-1-1-5 16,0 0-15-16,-2-3-19 16,0 1-17-16,0-2 1 0,0 0 2 15,1 0 4-15,0-2-14 16,2 0-25-16,-2-2-63 15,3-6-147-15</inkml:trace>
  <inkml:trace contextRef="#ctx0" brushRef="#br0" timeOffset="177341.1114">20175 13059 861 0,'-8'-11'96'15,"2"2"-15"-15,-1 6-12 16,0 5-41-16,-2 7-35 15,-4 6 6-15,-3 7 5 0,-4 2-2 16,0 2 0-16,2-1-2 16,2-4 0-16,4-4 1 15,5-5-4-15,3-3 6 0,2-5-4 16,3-4-7-16,4 0 6 15,5-8 4-15,4 3-5 16,2-2 3-16,1 1 2 0,1 4 0 16,-2 4 3-16,-1 3 3 15,-1 6 4-15,0 4 10 16,0 5-5-16,0 1-6 15,3 3-10-15,2-1 0 0,1-2-1 16,4-4-45-16,-1-9-131 16,0-7-115-16</inkml:trace>
  <inkml:trace contextRef="#ctx0" brushRef="#br0" timeOffset="177653.112">20389 13138 857 0,'-17'-17'155'0,"-4"1"-35"15,0 8-28-15,-5 6-35 16,0 3-33-16,2 10-11 15,-3 8-6-15,6 0-4 0,5 7-4 16,8-1-1-16,7-2-2 16,5-2 2-16,11-7-3 15,6-4-26-15,4-5-12 0,3-4 0 16,-1-5 4-16,-2-5-4 15,-5-2 28-15,-5-1 18 16,-5 0 12-16,-4 3 77 0,-5 2 24 16,1 4-24-16,-4 1-14 15,2 6-44-15,-1 6-44 16,-1 5 11-16,1 5 2 0,0 4-4 15,3 1 2-15,-2 0 0 16,5 1-5-16,2-7-111 16,-1-9-141-16,3-9-221 15</inkml:trace>
  <inkml:trace contextRef="#ctx0" brushRef="#br0" timeOffset="178074.3127">20682 13121 250 0,'9'-10'13'0,"1"-2"-25"0,0-1 1 15,-2-3 5-15,-4 1 8 16,-3 2 31-16,-1-1 136 15,-2 3 20-15,-3 4-31 16,-2 2-52-16,-1 3-51 0,-2 2-29 16,-2 5-14-16,-1 4-6 15,-1 4-3-15,0 6 0 16,2 0-2-16,4 4-2 0,5 1 1 15,3-3 1-15,4 2-1 16,8-4 1-16,0-1-1 16,3-4 0-16,-2 0-1 0,0 0 4 15,-5-1-4-15,-2 2 5 16,-3 1 26-16,-3 1 47 15,-2 1-5-15,-7 1-25 16,-2-1-13-16,-2-2-17 0,0-3-10 16,-1-2-3-16,4-4-3 15,2-3-2-15,5-6-78 16,0-9-141-16,7-9-216 0</inkml:trace>
  <inkml:trace contextRef="#ctx0" brushRef="#br0" timeOffset="179228.7148">20812 12963 1147 0,'-4'-4'98'0,"3"8"-70"16,0 12-43-16,2 10 19 15,3 8-4-15,1 7 0 16,2 5-1-16,0 0 4 0,1-1-3 15,0-5 0-15,-2-4-1 16,-1-7-17-16,-3-8-38 16,0-5-23-16,-1-7 9 0,-2-8 10 15,-1-2 18-15,1-10 40 16,-1-7-65-16,-1-3 10 15,2-7 46-15,0-2 12 0,4-2 2 16,2 1 39-16,4 4 74 16,0 5 0-16,3 6 1 15,1 8-30-15,0 6-19 16,2 3-14-16,-1 10-6 0,-1 5-17 15,-2 5-18-15,1 4-7 16,-3-1-4-16,-3 2 1 16,-2-6-4-16,-1-2 3 0,0-7-3 15,-2-5-11-15,-1-4-34 16,0-6 23-16,2-9 25 15,-1-9-49-15,4-2-3 0,3-7 6 16,2-2 6-16,1 2 23 16,3 7 14-16,3 4 2 15,0 7 8-15,0 4 7 16,-2 7-5-16,2 2-6 0,-6 1-2 15,-1 7-5-15,-3 1-3 16,-4 3 0-16,-2 0 2 16,-1-1 0-16,-1 1-6 0,-1-5-18 15,-1-1-32-15,1-4 10 16,2 0 44-16,0-3 15 15,1-4 0-15,3 1 12 0,2 0 34 16,-1 4-12-16,1-2-5 16,4 2-9-16,-3 6-5 15,4 2-7-15,-3 2-4 16,2 1-10-16,-4 0-3 0,0-1 0 15,0-2 0-15,-2-4 0 16,-1-2-3-16,1-3-5 16,3-8 5-16,-1-6 2 0,0-6-7 15,2-3 0-15,0-2 4 16,-2 1 2-16,0 5 1 15,-4 3 3-15,-1 8 23 0,1 5 27 16,-2 2-11-16,2 4-42 16,-3 6-11-16,0 4 8 15,1 5 2-15,0 3 4 16,0 4-2-16,0 0 0 0,3-4-1 15,1-3 0-15,1-5-2 16,0-8-16-16,2-5-22 16,1-6 32-16,1-9 4 0,1-3-12 15,4-4 6-15,0 0 7 16,-2 2 3-16,-2 4-1 15,-2 5 8-15,-1 4 15 0,-5 5 27 16,0 3-12-16,-1 2-31 16,0 3-9-16,0 5 0 15,-2 7 8-15,-1 0-1 16,2 5-2-16,-1-2-4 0,-1 0 4 15,1-5-3-15,1-4-22 16,0-6-43-16,1-5 11 16,7-5 39-16,3-6 8 0,1-2-34 15,4-2 33-15,-1 2 9 16,-5 3-2-16,0 2 10 15,-5 5 25-15,2 2 20 0,-3 2-22 16,0 4-12-16,-2 3-1 16,1 4-1-16,-2 4-2 15,1 3-5-15,-1-1-6 0,-2 1-1 16,1-3-4-16,0-4 0 15,0-5-25-15,1-4-52 16,2-4-10-16,4-9 60 16,-1-5-123-16,5-5-73 0,-2-2-82 15,-1 0-166-15</inkml:trace>
  <inkml:trace contextRef="#ctx0" brushRef="#br0" timeOffset="181397.1186">18842 12888 637 0,'-7'-2'28'0,"2"0"27"0,0 8-4 16,1 5-43-16,2 7 29 15,-2 11 27-15,2 10 7 16,1 14-16-16,2 6 11 0,6 8-11 16,3 5-27-16,3 1-16 15,1-2-5-15,1-4-3 16,-2-8 2-16,-2-7-4 15,-1-6 2-15,-2-9-2 0,0-8 0 16,-5-9-2-16,2-5 4 16,-2-4 1-16,-2-3 5 15,-1-4-3-15,0-3-2 0,2 1-1 16,-1-2 0-16,-1 2-2 15,3-3 4-15,-1 0 2 16,2-1 10-16,1 2 4 0,3-3-16 16,2 0-4-16,-1 0-1 15,2 2-4-15,3 0 4 16,2 1-1-16,3 1 0 0,5-1 0 15,6 2 0-15,8-2 2 16,4 1-2-16,8 0 0 16,8-1 0-16,8 0-1 15,8-1 3-15,6 0-4 0,8-1 5 16,7 1-6-16,4-1 6 15,0 2-3-15,2 0 2 16,-1 0-1-16,-2 0 5 0,-4 0-2 16,-1-1-1-16,-1-1 1 15,-4-3-4-15,0-2 5 16,-3-1 8-16,-6 0 10 0,-2 0-1 15,-6 1 3-15,-2 1-2 16,-7 0-12-16,0 2-3 16,-7 2-3-16,-6 1-1 15,-3 0-2-15,-9 0-2 0,-5 2 1 16,-6-1 0-16,-9 1-1 15,-3-1 1-15,-5 1-1 16,-4-1 1-16,-3-1 5 0,-1 0 6 16,-1 0 20-16,1 1 1 15,0-2-17-15,0 0-4 16,0 1-2-16,0 0 4 0,1-1-4 15,-1 0-3-15,1 0-4 16,-1 0-3-16,2 0-1 16,-3 2 3-16,1-2-3 15,0 1 2-15,-1-1 1 0,1-3-2 16,0 2 2-16,0-3 1 15,1 0-4-15,0 0 2 16,-2-1 0-16,2-1 0 0,3 2 0 16,-1 1 0-16,1 0-1 15,0 2-1-15,2 1 0 16,-3 0 0-16,2 2 0 0,-2 0-1 15,-1 0 1-15,0 0 0 16,0 2-1-16,2 0 2 16,-1-2-1-16,2 3 2 0,2 0-2 15,-1 0 0-15,0 2 0 16,2-1 0-16,-3-1 2 15,-1-2-1-15,-1 0 1 16,0 0 0-16,-1-3 3 0,0 0 0 16,-1-3 0-16,0-1-2 15,1 0 1-15,-1-3-1 16,1 0 1-16,-1-5-1 0,1 0-2 15,0-2 2-15,1-7-2 16,2-3 0-16,-3-2 0 16,2-5 0-16,-1-4 0 0,2-5 0 15,-4-4-1-15,0-4 2 16,-1-1-2-16,1-1 0 15,-3-1 0-15,-1 6 1 16,2 1-2-16,-4 4 3 0,1 3-1 16,0 2 0-16,-1 6 0 15,1 3 0-15,-2 1 0 16,1 6-1-16,2 5 0 0,1 3 1 15,-1 4 0-15,2 1-1 16,-1 4 2-16,1 0-1 16,-1 4-1-16,1-2 0 0,-1 2 0 15,1-1-1-15,0 0 2 16,0 1 0-16,0-1 1 15,0 1-1-15,-1-2 0 0,1 1 0 16,0 1 1-16,0-1-2 16,0 1 0-16,0 0 0 15,0 0-1-15,-2 0-2 16,1 1 0-16,-1 0 0 0,-6 0 2 15,-3 0 1-15,-6 0 1 16,-4 1-1-16,-8 1 1 16,-4 0 0-16,-8 1-1 0,-7-1 2 15,-7 1-1-15,-4-1-1 16,-5 0 2-16,0 0-2 15,-2 0 1-15,1-1 0 16,0 2 0-16,4-1 0 0,-2 0 0 16,-1 2-1-16,-2-3-2 15,-4 3-2-15,1-2 1 16,-2 1 3-16,0 0 1 0,2-2 0 15,3 1 0-15,3-1 0 16,2 1 0-16,0-2 1 16,2 1-3-16,1 0 3 0,2-1-3 15,0 2 0-15,1 0 0 16,2-1 1-16,0 3 0 15,1 0 2-15,3 0-9 0,-2 2 2 16,3-3-1-16,2 1 6 16,2 2-1-16,0-1 2 15,1 3-1-15,2-4 1 16,0 3-1-16,2-1 3 0,2 0-4 15,0 0 3-15,2 1-1 16,1-3 0-16,3 1 0 16,-1-2 0-16,2-2 0 0,2 2 1 15,2-2 1-15,1-1-1 16,4 0-3-16,0 0 2 15,2-1 0-15,2 2 2 0,0-2-4 16,2 0 3-16,3 1-1 16,0 1 0-16,3-2 3 15,0 0-5-15,2 1 2 16,3-2 0-16,1 2 0 0,1 0 3 15,1-2-4-15,-1 2-4 16,4 0 0-16,0 1-6 16,4 3 3-16,1 0-48 0,4 3-33 15,0-3-42-15,-2-3-171 16,-2-6-189-16</inkml:trace>
  <inkml:trace contextRef="#ctx0" brushRef="#br0" timeOffset="183659.1225">18141 14828 194 0,'-18'5'-3'15,"2"1"0"-15,-1 0 172 0,0 0-127 16,2-1-5-16,1 1 7 15,0 0 2-15,3-2 23 16,2-2 9-16,2-2 2 0,1 2 1 16,1-2-11-16,2 1-2 15,3-1-8-15,0 0-8 16,-2 0-33-16,3 0-18 0,0 2-4 15,-1-2 0-15,7 3 4 16,3 0 3-16,7 1 7 16,9-1 10-16,8 0 10 15,11-3-4-15,10-1-11 0,9-2-6 16,8-4 0-16,5-1 4 15,4-2 9-15,-1 2 16 16,-3 1-3-16,-7 1-7 0,-7 2-16 16,-11 0-9-16,-10 2-4 15,-9 0 5-15,-8 1 4 16,-7-1 18-16,-8 0-1 0,-3 2 0 15,-3 0 14-15,-4-2 6 16,1-1-11-16,-1 2-16 16,0-1-10-16,3-1-3 15,-4 0-3-15,0-1 3 0,0 3-5 16,1-1 3-16,-1 0-5 15,1 0 4-15,0 2-3 16,0-1-2-16,0-1 3 0,0 2-3 16,0 0 1-16,0 2-9 15,0 3-56-15,0 0-86 16,0-5-60-16,-2-3-179 0</inkml:trace>
  <inkml:trace contextRef="#ctx0" brushRef="#br0" timeOffset="184610.7242">21484 14789 214 0,'-2'-3'-42'16</inkml:trace>
  <inkml:trace contextRef="#ctx0" brushRef="#br0" timeOffset="184751.1245">21484 14789 204 0,'-16'17'146'0,"15"-15"-129"15,-1-3-72-15,2 1-120 16,0 0 48-16,0 1 125 0,-1-1-4 15</inkml:trace>
  <inkml:trace contextRef="#ctx0" brushRef="#br0" timeOffset="185515.5258">21461 14812 33 0,'-2'2'100'0,"2"-2"-84"16,-2 2 102-16,-1-1 69 0,1-2-122 15,1 1-18-15,0 0-1 16,-1-1-16-16,2 2-23 15,1-1-10-15,-1 0 4 0,0 0 0 16,0-1 1-16,0 2 6 16,0-1 39-16,0 0 8 15,0 0-14-15,0 0-7 0,0 0-4 16,0 0 3-16,0 0-3 15,0 0-12-15,0 0-6 16,0-1-11-16,0 1 0 16,0 0 0-16,0 0-1 0,0 0-1 15,0 0 3-15,0 0-3 16,-1-1 9-16,1 1 21 15,0 0 7-15,0 0 2 0,0 0-9 16,0 1-10-16,0-1-9 16,0 0-4-16,0 0-3 15,0-1-4-15,0 1 1 0,0 0 2 16,1 0-2-16,-1 0 0 15,0 0 1-15,0 0 2 16,0 0 9-16,0 1 7 16,0-2-3-16,0 1-6 0,2 1-1 15,0-2 0-15,6-3-3 16,6 4-4-16,7-4 1 15,12-1 3-15,10-1-2 0,14-1-3 16,13 0 1-16,10 1 2 16,9-1 0-16,10 3 10 15,-2 1-4-15,-4 2-4 0,-4 0 0 16,-11 2-2-16,-10 1-2 15,-13 1 2-15,-9 0-3 16,-9-3-1-16,-6 2 2 0,-8-3 8 16,-2-3 39-16,-5 0-1 15,-2-1 0-15,0 0-16 16,-1-1-10-16,1 1-7 15,0 0-11-15,-1 2 0 0,0 1-5 16,-2 0 5-16,-3 1-7 16,-3 0 3-16,0 1 2 15,-4 0-4-15,-1-2 6 0,2 2-4 16,-2 0 3-16,0 0-3 15,0 0 3-15,0 0-5 16,0 0 5-16,0 0-5 0,0 0 4 16,0 0-3-16,0 0 2 15,0 0 0-15,0 0 2 16,-1 0-2-16,1 0 2 0,0 0-3 15,-2 2-5-15,0-1-3 16,-4 6-23-16,-4 1-46 16,-7-4-95-16,-1-4-161 15,-5-8-474-15</inkml:trace>
  <inkml:trace contextRef="#ctx0" brushRef="#br0" timeOffset="186950.7283">19734 14311 238 0,'0'-1'300'0,"0"-1"-277"0,0 0 9 16,0 1 0-16,1-1 29 16,-1 0 33-16,0 0-27 15,0 1-32-15,2 1 4 16,-2-4-12-16,0 0 4 0,1-2-7 15,0-3 9-15,-1-2 0 16,0-3-3-16,-1-4 3 16,2-3-3-16,-1-3-5 0,0-6 8 15,0-4-14-15,1-5-9 16,-1-5-3-16,1-5-5 15,1-3 0-15,-1-2-2 16,2 2-2-16,-1 2 5 0,0 6-2 16,-2 8 0-16,0 7-2 15,3 5 4-15,-3 6-1 16,-2 4 1-16,1 5 2 0,1 2 0 15,0 4 1-15,-2 0-4 16,2 2 2-16,0 0-5 16,-1 3-4-16,0-1 2 0,1 1 3 15,0 3 1-15,0-2-2 16,0-1 1-16,0-1 0 15,0 1 1-15,0 0 0 16,0-2-3-16,0 0 3 0,0 0-1 16,0 0 0-16,0 0 0 15,0 0 1-15,0-2 1 16,0 2-4-16,1 0 3 0,-1 0-1 15,0 2-1-15,1-2-3 16,-1 2-10-16,0-1-16 16,2 2-2-16,-2 0-21 0,1 1 1 15,-1-1 7-15,0-1 18 16,-1-1 13-16,-1-1 11 15,2 1 7-15,-5 0-2 0,1 0 2 16,-3 2 0-16,-4 3-1 16,-2 2 4-16,-4 3 0 15,-1 4 1-15,-2 3-3 16,0 2 2-16,2 0 2 0,1 0 1 15,6-3 2-15,4-3-6 16,3-4-7-16,3-4-2 16,5-5 0-16,4-3-3 0,5-6 15 15,3-6-5-15,5-3-2 16,2-6-1-16,-2 2 0 15,-1 0-2-15,-1 1 3 0,-3 3-3 16,-4 4 2-16,-4 3 1 16,-4 4 6-16,0 3 8 15,-2 3 10-15,-2 2-12 16,0 2-11-16,2 5 5 0,0 4 0 15,4 1-4-15,-1 1 0 16,1-2-1-16,2 1 3 16,-2-3 0-16,5-1-5 0,-2 1 0 15,-1-3-4-15,3 2-3 16,1-4-13-16,-2-2-124 15,-2-5-147-15</inkml:trace>
  <inkml:trace contextRef="#ctx0" brushRef="#br0" timeOffset="188167.5305">20402 13589 685 0,'4'-8'35'0,"0"3"20"16,-1 2-30-16,1 2 7 15,-1 3-12-15,-3 5-4 0,2 3 26 16,0 5 11-16,-2 2 0 16,1 7 7-16,1 3-24 15,0 1-11-15,-1 6 2 0,1 2-4 16,1 2-9-16,-1-1-1 15,-1 1 2-15,1 2-3 16,0-3-3-16,-1 1 2 0,-1-2-10 16,-2 1 4-16,1-2-4 15,-2-4 0-15,-1-3 2 16,0-2-1-16,0-3 0 0,1-3 4 15,-1-2 7-15,1-3 3 16,1-4-2-16,-1-3-5 16,2-2-7-16,-1-4-2 15,2-2 5-15,-1 1 4 0,1 0 6 16,0-2 0-16,0 0 0 15,-1-1-7-15,0-4-8 16,-2-2 0-16,0-2-3 0,-2-3 4 16,1-2-2-16,-2-1-3 15,1 0 2-15,-1 0 0 16,-2 1 2-16,1 1 2 0,-1 1-2 15,-1 3-2-15,2 1 2 16,-3 1 3-16,3 2-4 16,1 0 1-16,0 3 0 15,4 3-1-15,-1-2 0 0,1 2 0 16,1 2-2-16,1 3 0 15,-2 1 1-15,4 4 0 16,-2 1 2-16,5 1-2 0,1 3 3 16,1 2 1-16,2 2-2 15,0 0 1-15,-1 1-2 16,1-1 1-16,-1 0 3 0,-1-2-5 15,-1 1 5-15,1-5-4 16,-4-3 1-16,2-2 2 16,-1-4-2-16,-1-4 2 0,2-2 12 15,0-1 32-15,6-7 0 16,-1-3-30-16,4-4-11 15,0-4 2-15,-1-1-7 16,-1-2 2-16,-1-1 1 0,0 3-3 16,-3 1 4-16,-2 5-4 15,0 0 5-15,-2 5 3 16,0 3 3-16,-2 2 2 0,0 3 0 15,-1-1 0-15,0 4-3 16,-1-1-7-16,1-1 1 16,-1 2-4-16,0-2 3 0,0 4-6 15,0 0 3-15,0-1 1 16,0 1-1-16,0 1 1 15,-1 2-2-15,-1 2-2 0,2 1-1 16,-3 3-14-16,3 3-56 16,-7-5-77-16,-2-7-158 15,-7-4-308-15</inkml:trace>
  <inkml:trace contextRef="#ctx0" brushRef="#br0" timeOffset="192332.7378">15178 13359 568 0,'-2'-2'11'16,"1"1"17"-16,2 0-9 16,2 1-10-16,4 2 16 0,0 0 4 15,2-2 2-15,4 5 23 16,1 1-1-16,8 5-1 15,5 3-16-15,8 4-10 0,6 5-8 16,8 3-7-16,11 7-1 16,10 0 3-16,10 3-4 15,13-3-2-15,12 0 8 16,8-4 10-16,3 1 10 0,1-1-11 15,-2 1-14-15,-9 1-7 16,-5-2 1-16,-11 0-1 16,-10-3 5-16,-7-1 13 0,-9-3 5 15,-6-2-3-15,-5-3-2 16,-2-2-6-16,-3-2-2 15,-1-2 0-15,-1-1-5 16,-5-2-3-16,-3-2-1 0,-5-2-2 16,-4-1 0-16,-8-1 0 15,-4-2 3-15,-5 0 12 16,-4 0 2-16,-5 0-1 0,-2 0 4 15,1 0 5-15,-3-2-3 16,0 2-18-16,-3-2-3 16,-4 1-5-16,-4-1-5 0,-1 0-1 15,-3-1-17-15,-4 0-24 16,-2-1-50-16,0-3-75 15,-2-3-76-15,-2-4-205 0</inkml:trace>
  <inkml:trace contextRef="#ctx0" brushRef="#br0" timeOffset="192644.7383">16913 13748 977 0,'-8'-9'82'0,"6"5"-17"16,3 4-48-16,7 2-21 15,1 5 4-15,4 3 2 0,2 3-1 16,2 3 2-16,5 3 2 16,3 2 7-16,5 2 11 15,3 3-2-15,2-4-4 16,0 1-2-16,-2-3 0 0,-5-2-4 15,-5-2 0-15,-7-4-2 16,-7-1-2-16,-6 0-2 16,-6-1 2-16,-13 0 4 0,-8 1 4 15,-8 3-13-15,-9-1-5 16,-7 5-4-16,-5-1-24 15,-3-3-125-15,1-5-216 0</inkml:trace>
  <inkml:trace contextRef="#ctx0" brushRef="#br0" timeOffset="193253.1394">14708 14982 755 0,'6'-2'18'15,"6"-3"-19"-15,7-2 5 0,7-2 3 16,7-4 15-16,9-4 14 15,8-1 13-15,9-4-3 16,12-2-1-16,13-3 0 0,9-1-3 16,11-3-16-16,6 3-10 15,6-3-9-15,2-1-4 16,0-1-1-16,-4-1 6 15,-1 1 40-15,-9 0 10 0,-3 1-17 16,-9 3-4-16,-7 1-5 16,-5 2-6-16,-9 4-6 15,-8 5 2-15,-7 0-3 0,-10 5-13 16,-9 3-2-16,-10 1-3 15,-9 3-1-15,-8 3 0 16,-4-1 1-16,-4 1-1 0,0 1 4 16,-5 2-3-16,-4-1-21 15,-4 5-93-15,-7-1-74 16,-5-4-87-16,-8 0-244 0</inkml:trace>
  <inkml:trace contextRef="#ctx0" brushRef="#br0" timeOffset="193518.3399">16382 14313 869 0,'-3'-8'72'0,"6"1"-8"16,4 2-39-16,9 3-22 15,4 1 0-15,6 1 3 16,-2 3 2-16,3 5 21 0,-1 3 0 15,0 2-15-15,-7 2-4 16,-1 2-7-16,-7 0-1 16,-3 0-2-16,-5-1 2 15,-2-1 1-15,-5 3 1 0,-6-3 1 16,-1 4-3-16,-6 1-2 15,-1 2-4-15,-4 0-27 16,-3-3-107-16,-2-4-135 0</inkml:trace>
  <inkml:trace contextRef="#ctx0" brushRef="#br0" timeOffset="194235.9411">15450 16417 656 0,'-3'-2'58'15,"0"-4"-13"-15,3-1 12 16,-2-3 31-16,4 1-18 0,-2-3-16 15,3 1-14-15,2-1-11 16,1-4-10-16,2-1-11 16,5-5-7-16,4-4 0 0,4-8-1 15,7-6 0-15,7-4 1 16,6-12-2-16,7-7 1 15,7-8 0-15,10-7 0 16,2-3 1-16,3-4-2 0,3 0 13 16,-2 5 59-16,-3 3-7 15,-7 4 3-15,-5 7-22 16,-4 4-12-16,-5 5-6 0,-5 5-5 15,0 7-13-15,-2 4-4 16,0 6 0-16,-1 4-7 16,0 4 5-16,-5 3-2 0,-1 3-1 15,-3 2 1-15,-8 2 0 16,-4 3-1-16,-5 4-2 15,-5 2 2-15,-4 2 3 16,-1 2-4-16,-2 2 5 0,0 1-2 16,-1-1 0-16,0 2-4 15,-1 0 1-15,1 0 1 16,-1 2-14-16,-3 0-12 0,-2 5-40 15,-5 3-17-15,-3 2-42 16,-4 1-76-16,-1-5-70 16,-2 0-412-16</inkml:trace>
  <inkml:trace contextRef="#ctx0" brushRef="#br0" timeOffset="194501.1416">16602 14893 935 0,'2'-10'53'0,"7"-1"13"0,3 3-23 15,3 2-19-15,3 2-11 16,-1 3-2-16,-1 1 23 16,-1 3-3-16,-3 5-5 0,-1 5 0 15,-1 4-2-15,-3 4 15 16,-1 3-7-16,-4 2-2 15,-1 2-8-15,-4 0-3 0,-5 1-10 16,-5-2-4-16,-3 0 2 16,-4-2-4-16,-2 0-4 15,-2 2-4-15,-3-4-23 16,-3-6-116-16,-2-11-153 0,-1-8-387 15</inkml:trace>
  <inkml:trace contextRef="#ctx0" brushRef="#br0" timeOffset="196747.5455">15749 13182 606 0,'-16'-14'21'0,"-3"1"19"16,0 3-21-16,-3 0-10 15,-2 3-3-15,-6 2-1 16,-4 3 0-16,-7 2 4 16,-5 2 8-16,-10 7 2 0,-7 4-7 15,-6 7 31-15,-7 1-36 16,-7 4-6-16,-4 2 0 15,1 1 1-15,1 1 3 0,2 0 18 16,4 1 7-16,11 1-6 16,7 0-2-16,5 3-7 15,6 1-8-15,10-1-7 0,7-2 2 16,4-2-2-16,7-1 1 15,6 2 0-15,7-2-4 16,6-2 3-16,4 2-3 16,4-2 6-16,8-3-4 0,7-1-1 15,7-5 2-15,6-5 1 16,7-5-1-16,6-3 2 15,8-3 0-15,2-3-4 0,4-2 3 16,3-2-2-16,2-6 1 16,2 1 1-16,1-5 0 15,2 0 1-15,3-5 1 0,1 0 5 16,0-3 11-16,0-1 10 15,1 1 2-15,-2-2-12 16,-4-1-9-16,-3 0-7 0,0-3-1 16,-4 0-1-16,-6 0 1 15,-5-2-1-15,-3 0 6 16,-7 2 6-16,-9 0 21 15,-5 1 4-15,-8 2 0 0,-9 1-8 16,-6-1-6-16,-4 2 3 16,-9 1-10-16,-8 1-3 15,-4 1-9-15,-3 2 0 0,-1 2 2 16,-5 3-5-16,-1 3 0 15,-3 2-2-15,-1 1-1 16,-5 2 0-16,-1 1 1 0,-5 3-3 16,-3 1 6-16,-2 3-3 15,-2 6 0-15,-7 3 1 16,-4 4-1-16,-2 5-2 0,-2 2 2 15,-3 2-1-15,1 2-1 16,3 2-5-16,5 2 0 16,5 1-27-16,7 1-43 15,4-1-50-15,4-5-66 0,3-5-211 16</inkml:trace>
  <inkml:trace contextRef="#ctx0" brushRef="#br0" timeOffset="198510.3486">14696 13449 681 0,'0'-12'47'15,"-2"2"25"-15,2 2-30 16,0 5-14-16,0 0-6 16,0 2-4-16,0 3-9 0,2 10-7 15,-2 6 9-15,4 7 12 16,2 8 4-16,2 4 5 15,2 2-9-15,0-1-7 0,4-1 3 16,-2-5-13-16,0-5-5 16,0-6-2-16,-3-6 1 15,-3-5 1-15,-4-4-2 0,-1-5 2 16,-1-2 4-16,0-9 12 15,-3-5-15-15,-3-6-3 16,0-5-2-16,0-6 2 16,1-1-4-16,0-3-3 0,3 2 3 15,2 1 5-15,0 4 0 16,2 5 0-16,4 3 1 15,3 7 0-15,4 0 0 0,1 6 0 16,2 5 0-16,3 2 2 16,1 4-1-16,-1 6-1 15,1 6-1-15,-2 1-1 0,-2 2 2 16,-3 2 0-16,-5 0 0 15,-5 1 1-15,-3 0-2 16,-7-1 4-16,-8-1-1 16,-6-1-1-16,-4-3-1 0,-3 1-4 15,0-6-1-15,2-3-1 16,4-1 1-16,5-2-14 15,7-3-42-15,10-4-44 0,3-4-25 16,11-3-96-16,5-1-12 16</inkml:trace>
  <inkml:trace contextRef="#ctx0" brushRef="#br0" timeOffset="199087.5496">15048 13502 568 0,'0'-11'83'0,"-5"0"-26"16,0 3-11-16,-2 1-10 15,-3 2-4-15,1 2-13 0,-3 2 0 16,-3 3 8-16,-2 5-13 16,0 2-1-16,0 6-4 15,3 2 1-15,-1 3 6 0,8-1 3 16,4 2-4-16,4-2-5 15,7-2-6-15,8-5-3 16,6-4-1-16,4-5 0 0,2-1 0 16,1-6-1-16,-2-5 0 15,-3-4-1-15,-4-3 0 16,-4-3 0-16,-7-4 2 0,-4-1 0 15,-4-1 0-15,-4 4 1 16,1 2 0-16,-3 5 5 16,-2 6 16-16,2 8 52 15,2 4-20-15,3 9-38 0,3 6-5 16,6 4 4-16,4 2-4 15,6-2-6-15,4-1-6 16,3-6 2-16,2-4-4 0,0-7-4 16,-1-4-2-16,-4-8-57 15,-4-7-77-15,-8-7-26 16,-8-4-2-16,-3-7 37 0,-11-4 29 15,-4-5 51-15,-4 0 54 16,3 1 8-16,-1 1 102 16,3 8 63-16,5 6-37 15,3 10 13-15,2 7-40 0,2 10-9 16,1 6-67-16,1 12-21 15,5 8 2-15,3 7-4 16,0 3-4-16,5 3-7 0,2-1-7 16,1-2-11-16,-2-11-112 15,-5-8-91-15,-4-11-272 16</inkml:trace>
  <inkml:trace contextRef="#ctx0" brushRef="#br0" timeOffset="199742.7508">15285 13376 809 0,'0'-8'102'16,"4"1"-23"-16,8 5-54 15,5 0 0-15,1 2-13 16,4 4-9-16,-1 0-7 0,1 0-4 16,-1-1-34-16,-1-3-56 15,0-2-41-15,-3-7-33 16,-3-1 6-16,-7-3 31 0,-2-1 115 15,-5 0 70-15,-2 1 110 16,-3 4-20-16,-4 1-1 16,-3 4-24-16,0 3-29 0,-1 2-30 15,-1 9-18-15,-1 3 1 16,4 9-3-16,0 2-19 15,4 6-10-15,5 1-5 16,3-1-2-16,7-2-6 0,9-5 0 16,5-7-4-16,7-8-1 15,2-8 0-15,3-8-41 16,0-8-25-16,-3-7 4 0,-4-5 6 15,-4-5 33-15,-8-2 24 16,-7-5 8-16,-4-6 2 16,-6-4 3-16,-3-2-2 0,-5 4 3 15,-2 2 6-15,-1 9 34 16,0 9 55-16,2 10-7 15,-3 13-16-15,1 7-28 0,0 15-22 16,1 13-14-16,2 11-4 16,5 7-1-16,6 3 1 15,9 0-2-15,9-5-6 16,6-8-2-16,3-8 1 0,1-8-4 15,-5-4-3-15,-1-9 2 16,-5-9 1-16,-3-3-3 16,-3-12 4-16,-1-4 2 0,-3-6-1 15,1-3 1-15,-3 1 3 16,-1 2 1-16,-2 7 6 15,1 4 28-15,-3 7 32 16,3 5 3-16,1 6-50 0,5 6-12 16,3 3 3-16,4 3-2 15,2 0-9-15,4 1-3 16,1-3-4-16,1 1-4 0,-4-6-21 15,-6-8-142-15,-6-4-212 16</inkml:trace>
  <inkml:trace contextRef="#ctx0" brushRef="#br0" timeOffset="200397.9519">16093 13075 748 0,'0'8'26'16,"6"4"-1"-16,2 5 29 0,3 3-10 15,1 5-11-15,0 0-5 16,1 2-4-16,-2-4-10 16,1 0-9-16,-2-3-6 0,-2-4 0 15,-2-5-1-15,-2-2-2 16,-1-5-3-16,-3-2-17 15,0-4-23-15,-3-2 40 0,-4-5-53 16,0-1 1-16,-1-2 12 16,-1-4 33-16,0 2 10 15,1-1 4-15,1-1 2 16,1 0 5-16,0 2 11 0,1 1 16 15,-1 3 7-15,-1 1 7 16,1 2-11-16,-4 2-9 16,1 3-13-16,-3 0-9 0,0 3-4 15,0 4 0-15,0 3-1 16,-2 4 2-16,3 3 1 15,1 4 3-15,2 0 6 0,3 4 7 16,4 0-1-16,1-1-4 16,3-2-5-16,7-3 1 15,2-4-3-15,5-2 0 0,2-6 1 16,7-4 3-16,1-1-4 15,3-5-7-15,1-2-5 16,-2-4-1-16,-2-1-16 16,-6-4-116-16,-5-6-210 0</inkml:trace>
  <inkml:trace contextRef="#ctx0" brushRef="#br0" timeOffset="201053.1531">16375 13068 796 0,'-5'-13'45'16,"0"4"-15"-16,3 2-23 0,-2 6-4 16,-3 3 0-16,-4 2-5 15,-6 6 4-15,-2 4 3 16,-5 6-2-16,2-1-1 15,2 3 5-15,1 1-2 0,6 0 0 16,5-2 3-16,5-2-1 16,3-2-1-16,5-3 0 15,9-3 0-15,4-4 5 0,5-3 2 16,3-4-3-16,2 0-4 15,-3-9-2-15,0-2-2 16,-3-5-1-16,-6-3 0 0,-4-2-2 16,-4-4 2-16,-3-3 0 15,-4-2-1-15,-1-1 2 16,-1 2-1-16,-4 4 0 15,2 6 17-15,-1 6 80 0,2 9-2 16,0 5-37-16,0 10-47 16,4 8-4-16,6 3 5 15,2 4 10-15,5 0 2 0,3-2-11 16,5-3-10-16,3-5-4 15,-2-5-3-15,0-8-1 16,-5-3-4-16,-2-5-1 0,-6-11-6 16,-5-5-16-16,-4-6 8 15,-2-5 11-15,-3-7 6 16,-5-5 5-16,0-6 0 0,0-3 1 15,4 2-2-15,-1 3 3 16,3 6 1-16,2 13 13 16,-2 9 25-16,1 14 19 15,1 7 11-15,1 15-64 0,-1 12 5 16,2 12 4-16,0 7-6 15,6 6-6-15,2 0-4 16,5 0-4-16,2-6-7 0,0-7-5 16,-3-7-46-16,-3-7-76 15,-5-11-91-15,-3-10-51 16,-2-5-189-16</inkml:trace>
  <inkml:trace contextRef="#ctx0" brushRef="#br0" timeOffset="201333.9536">16668 12998 686 0,'0'-10'173'0,"0"2"-14"0,7 5-57 16,2 1-77-16,5 3-3 15,1 2 2-15,3-2-14 16,2 1-9-16,-2 0-2 0,0-2-2 16,-3-2-4-16,-2-7-5 15,-3-4-24-15,-5-2-8 16,-4-4 7-16,-1 0 25 0,-4 2 14 15,-3 0 19-15,0 5 68 16,1 8 6-16,1 4 1 16,0 7-44-16,2 8-36 0,3 6 8 15,0 2 2-15,2 3-13 16,4 3-8-16,2-4-2 15,1 0-8-15,-1-3-5 16,-1-2-6-16,-2-6-69 0,-5-10-163 16,-6-7-170-16</inkml:trace>
  <inkml:trace contextRef="#ctx0" brushRef="#br0" timeOffset="201567.954">16096 12938 689 0,'2'1'10'0,"0"-2"-52"16,1 1-150-16</inkml:trace>
  <inkml:trace contextRef="#ctx0" brushRef="#br0" timeOffset="202269.9552">14633 14436 701 0,'-16'-7'19'0,"1"5"46"16,-2 5-8-16,-1 9-6 0,0 9-18 15,1 8 1-15,-1 5 2 16,5 3 13-16,5 1-1 15,7-3-9-15,5-4-23 0,13-7-10 16,7-4-5-16,6-7-2 16,5 0 0-16,1-4-3 15,-4 0 3-15,-2-2 2 16,-7 0 0-16,-8 5-1 0,-9 0 2 15,-6 4 3-15,-8 1 9 16,-10 0 31-16,-6 1 11 16,-5-1-10-16,-3-2-8 0,1-5-12 15,4-2-9-15,5-5-10 16,8-3-6-16,7-5-5 15,7-7-6-15,8-4-31 0,7-5-81 16,3-2-91-16,1-7-38 16,-1-4-253-16</inkml:trace>
  <inkml:trace contextRef="#ctx0" brushRef="#br0" timeOffset="202488.3556">14706 14324 896 0,'1'12'24'15,"9"9"7"-15,7 8 26 0,3 3 3 16,2 8-25-16,2 1-14 16,-1 1 3-16,0-1-10 15,-1-5-14-15,-4-3-4 0,-2-4-1 16,-6-7-2-16,-5-4-35 15,-2-5-76-15,-8-7-30 16,-8-3-82-16,-5-8-194 16</inkml:trace>
  <inkml:trace contextRef="#ctx0" brushRef="#br0" timeOffset="202769.1561">14842 14557 492 0,'16'-18'247'0,"5"2"-150"16,3 4-12-16,4 4-3 16,1 6-8-16,-1 4-20 15,-1 6-15-15,-4 5-5 0,-2 4-15 16,-4 3-11-16,-3-4-2 15,-4 0-4-15,-4-3-2 16,-4-3 0-16,-3-4-2 0,-4-4 2 16,-4-4 0-16,-5-6-3 15,-3-9-5-15,-1-6-1 16,0-6 2-16,5-1 3 15,3-3 3-15,10 1 3 0,3 4-2 16,12 6 0-16,6 4 0 16,5 9-1-16,3 4 0 15,1 5-4-15,0 0-76 0,-5-1-175 16,0-1-484-16</inkml:trace>
  <inkml:trace contextRef="#ctx0" brushRef="#br0" timeOffset="203736.3578">15280 14446 951 0,'-1'1'4'15,"4"2"-6"-15,4-2 6 0,5 1-1 16,1-4-3-16,1-5-1 15,-1-3-2-15,0-6-3 16,-2-3-25-16,-4-2 1 0,-7 1-2 16,0-2 28-16,-8 7 7 15,-4 1 19-15,-4 8 55 16,-2 4 33-16,1 7-14 0,3 8-41 15,3 6-23-15,8 5-6 16,4 2-17-16,14 0-8 16,9 0-4-16,7-7-1 15,7-5-3-15,4-9-3 0,3-5-32 16,-3-9-85-16,-2-8-52 15,-9-6-26-15,-5-5 29 16,-8 1 74-16,-10-3 49 0,-6 1 96 16,-6 2 158-16,-9 6-25 15,-4 4-19-15,-4 7-10 16,-2 4-31-16,3 8-38 0,-1 8-16 15,3 3-16-15,5 6-19 16,6 2-18-16,7 3-9 16,6-2-5-16,9-2-3 15,8-4-4-15,6-5-6 0,4-9-31 16,0-3-36-16,-2-12-23 15,-3-4 2-15,-6-6 30 16,-7 0 38-16,-6-2 33 0,-6 3 11 16,-5 2 64-16,0 5 74 15,-3 5-26-15,0 4-24 16,-1 5-32-16,5 3-25 0,0 4-29 15,3 8-4-15,5 2-3 16,2 3 1-16,3-2-3 16,2 2-4-16,3-4-4 0,0-7-9 15,1-4-51-15,-2-4-31 16,-2-7 1-16,-4-11-3 15,-5-5 28-15,-2-2 56 16,-3 0 18-16,-3 2 13 0,-1 4 72 16,-1 5 49-16,2 9-19 15,1 3-26-15,2 1-39 16,3 4-50-16,5 6 5 0,2 3 4 15,4 3-1-15,1 3-3 16,2-1-3-16,-1 2-2 16,1-2-6-16,-2-5-3 0,-1-5-28 15,-2-7-49-15,-3-2-2 16,-1-13 21-16,-3-3 0 15,-3-5 32-15,-1 0 31 16,-2-1 8-16,0 4 19 0,-3 3 47 16,1 4 1-16,1 6 0 15,0 2-9-15,2 5-2 16,-1 0-31-16,0 5-24 0,3 5 3 15,-2 3 7-15,4 2 1 16,1 1-9-16,-1 0-7 16,1-3-2-16,2-3-5 0,-3-3 0 15,1-4-7-15,-2-3-24 16,0-2-35-16,-1-5-20 15,-1-4-95-15,-1-3-63 0,-3-2-21 16</inkml:trace>
  <inkml:trace contextRef="#ctx0" brushRef="#br0" timeOffset="203970.3582">15863 13821 1074 0,'-5'-11'93'16,"3"7"-48"-16,4 2-15 16,-2 2-23-16,5 0-7 15,-2 2 0-15,1 4-1 16,-1 3 0-16,2 1-4 0,-2 4-12 15,1-1-84-15,-1-4-88 16,0-4-115-16</inkml:trace>
  <inkml:trace contextRef="#ctx0" brushRef="#br0" timeOffset="204391.559">16127 14136 554 0,'-7'-18'61'0,"2"0"21"16,0 2 39-16,2 4-79 0,1 3 6 15,1 5 39-15,1 3 15 16,-1 4-41-16,1 7-53 15,4 4 13-15,4 4 15 0,4 2-12 16,2 1-1-16,3-4-15 16,1-3-7-16,2-6-1 15,1-7-2-15,-4-3 0 16,-2-11-1-16,-4-4 1 0,-3-8-3 15,-3-3-4-15,-2 0 2 16,-2 2 2-16,1 4 5 16,-4 6 5-16,2 7 18 0,1 5 41 15,0 6 7-15,4 8-56 16,4 6 5-16,1 7 5 15,4 7-11-15,2 7-10 0,-1 5-5 16,-3 7-2-16,-2 7-5 16,-8 1-61-16,-8-7-213 15,-12-9-191-15</inkml:trace>
  <inkml:trace contextRef="#ctx0" brushRef="#br0" timeOffset="204703.5595">15261 14992 916 0,'-17'-32'18'0,"7"3"-4"16,5 8 36-16,3 4-3 15,1 8 13-15,2 7 6 16,2 5-34-16,0 12-7 16,2 7 26-16,2 7 3 0,3 6-23 15,1 5-15-15,3-3-9 16,2-1-3-16,0-1-3 15,-2-4-6-15,-1-7 2 0,-4-6-7 16,-2-8-4-16,-3-6-73 16,-2-5-47-16,-5-11 65 15,-4-10-162-15,-5-8-120 0</inkml:trace>
  <inkml:trace contextRef="#ctx0" brushRef="#br0" timeOffset="204953.1599">15251 14881 679 0,'-2'-13'117'15,"1"-1"5"-15,2 5-25 16,5 3-35-16,5 0-39 15,5 5-10-15,3 2 2 0,1 5 8 16,3 6-3-16,1 5-5 16,-2 4 0-16,0 2 1 15,-4 2-3-15,-2 0-4 0,-4-1 3 16,-5-2-1-16,-4-2-3 15,-3-1-2-15,-10-2 3 16,-4-2-2-16,-2-1-4 0,0-5-4 16,-2-1-3-16,3-1-3 15,4-5-50-15,5 0-70 16,4-1-39-16,4-2-52 15,5-4-159-15</inkml:trace>
  <inkml:trace contextRef="#ctx0" brushRef="#br0" timeOffset="205779.9614">15616 15011 691 0,'15'-14'128'0,"-7"-1"-11"15,-2 0-3-15,-2 0-14 16,-4-1-39-16,-2 1-17 0,-3 2-14 16,-5 2-8-16,-3 3-6 15,-4 4-7-15,-2 4-6 16,-2 2-1-16,2 11 0 0,1 1-2 15,3 3 4-15,4 3-2 16,7-3-2-16,4 1 0 16,7-4-4-16,8-4 2 15,7-4 0-15,4-6-1 0,3-1 0 16,1-8 2-16,-3-2-2 15,-4-6-1-15,-4 1-2 16,-8-3-1-16,-3 2 3 0,-7 3 4 16,-1 2 4-16,-1 3 3 15,-5 5 19-15,2 4 10 16,1 4-6-16,1 5-19 0,2 5-4 15,4-1 0-15,7 0-3 16,1-2-1-16,8-4-4 16,1-5-1-16,3-3-3 15,-3-9-2-15,-1-5-4 0,-6-7-21 16,-4-5-18-16,-9-6 4 15,-1-7-3-15,-10 0-1 16,-2-2 4-16,-4 3 14 0,-1 5 30 16,4 7 21-16,3 8 80 15,2 11-6-15,2 8-11 16,2 8-44-16,4 11-36 0,0 6 8 15,4 9 4-15,3 5 0 16,2 2-8-16,5 2-3 16,0-4-6-16,0-5-5 0,-1-7-14 15,-4-10-51-15,-3-9-45 16,-3-10-41-16,-2-7 79 15,0-10 3-15,-3-3 7 16,1-3 64-16,-2 2 9 0,0 2 20 16,1 8 62-16,1 3 29 15,0 5-9-15,2 3-39 16,2 2-48-16,5 1-11 0,2 5 5 15,2 1 1-15,2 2-3 16,3-2-9-16,-2 0-2 16,1-2-3-16,-4-5-3 0,-1 0-10 15,-2-5-11-15,-2-8 3 16,-2 0-6-16,-2-3 4 15,-1 0 16-15,0 4 13 16,-1 0 7-16,1 6 50 0,-3 1 21 16,1 3-9-16,-1 2-19 15,1 7-41-15,0 3-3 16,1 3 9-16,2 3 1 0,3 2-11 15,1 0-5-15,4 2-4 16,2-5-5-16,1-2-16 16,-1-7-93-16,-2-10-170 0,-4-11-337 15</inkml:trace>
  <inkml:trace contextRef="#ctx0" brushRef="#br0" timeOffset="206996.7635">16530 13925 755 0,'-10'-11'61'0,"-3"-3"24"15,-2 1 24-15,-2 1-65 16,-3 0-42-16,-1 3 1 0,-3-1 0 15,-4 1 4-15,0-1 1 16,-5 2 1-16,-4 1-6 16,-3 2 1-16,-5-1 3 0,-2 2-2 15,-7 0-1-15,-7 2 0 16,-4 0-2-16,-8 0-1 15,-3 2 0-15,-6 5-1 0,-1 1 1 16,3 4-2-16,-2 3 0 16,3 3 1-16,3-1-1 15,5 5 1-15,4-1 2 16,2 2-1-16,6-2 3 0,4 0-2 15,4 3-2-15,1 0 2 16,2 5 3-16,-3 4 0 16,4 3 2-16,-2 3 1 0,2 3 5 15,1 2 6-15,3 1-4 16,5 1-8-16,2 2-3 15,2 2-3-15,4 2 0 0,0 1 0 16,3 3-1-16,1 0 3 16,2 2-1-16,3-2 1 15,3-1 2-15,3 1 2 16,6 0 2-16,3-2-1 0,4-2 8 15,5-3-3-15,3-1-5 16,6-4-3-16,5-1-2 16,1-2 2-16,5-2 1 0,1-1-4 15,4-3 0-15,2-2 0 16,4-4 2-16,4-1 0 15,4-4 1-15,3-2-1 0,1-2-4 16,5-7 0-16,-3-1 0 16,3-7-1-16,-2-3 5 15,3-3 0-15,0-7 2 16,3-5-1-16,0-4 8 0,2-2 4 15,3-5 5-15,-1-2-4 16,-1-2-10-16,1-1-3 16,-3-2-1-16,-3 0-1 0,-3 0-2 15,-2 0 1-15,-4 1 6 16,0 0 13-16,-1 0 4 15,1-2-9-15,1-1-7 0,-2 0-4 16,4-3-2-16,-3 1-2 16,-3-2-1-16,-4 2 0 15,-5 3-1-15,-9 1 0 0,-2 4 1 16,-6 3 0-16,-2-1 2 15,-1 0 1-15,0 2 4 16,1-1-2-16,0 0 9 16,1 2 0-16,2-2-1 0,0 1-5 15,-1 0-6-15,-2-2 0 16,-1-2 0-16,-2 2 0 15,-1-2-1-15,-1 0 0 0,-2 0-1 16,1 1 0-16,-2 0 3 16,0-2-3-16,-1 4 1 15,1-3 2-15,-2-1-2 0,2 0 1 16,-2 0-1-16,1-1 0 15,-1-2 0-15,0 0 0 16,-3 0-1-16,2 1-1 0,-3 0 2 16,-3 1 0-16,-3 2 1 15,0 4 0-15,-2 0-1 16,-3 6 0-16,0 0 0 15,-1 5-2-15,-1 3 3 0,-2 1-2 16,3 5 0-16,-2 1 2 16,0 2-5-16,-1 5 1 15,-4 5-10-15,-2 8-17 0,-5 2-44 16,-4 7-40-16,-7-6-65 15,-6-3-131-15,-5-4-458 16</inkml:trace>
  <inkml:trace contextRef="#ctx0" brushRef="#br0" timeOffset="208400.766">15312 15829 603 0,'-44'11'37'0,"-3"3"-23"15,1 8 0-15,-2 1 16 0,0 7 19 16,2 2 4-16,0 4-20 15,0 4-7-15,2 6 2 16,4 6-1-16,4 8-2 16,6 3-4-16,5 4-3 0,11 4-6 15,8-1-3-15,6-4-5 16,9-4 1-16,10-5-2 15,7-4 3-15,5-7-4 0,3-7-1 16,4-6 0-16,0-6 1 16,1-4 0-16,-1-5-2 15,1-6-1-15,3-6 5 0,3-7-8 16,6-8 6-16,5-12 1 15,6-7-1-15,4-10-2 16,4-8 5-16,1-4-10 0,-2-7 9 16,-1-1 16-16,-4 0 14 15,-3-5 0-15,-5-1-11 16,-8 3-7-16,-5-1 0 15,-8 3-9-15,-9 1-4 0,-7 6-1 16,-11 5 1-16,-8 1 4 16,-8 6 23-16,-12 1-7 15,-9 4-11-15,-8 3-4 0,-11 5 0 16,-4 7-1-16,-11 6-3 15,-3 7 0-15,-8 7-2 16,-2 12 5-16,-6 10 2 0,-3 8-5 16,2 9-3-16,4 1-6 15,5 2-1-15,9 2-5 16,10-2-22-16,9-7-109 15,4-8-98-15,2-12-389 0</inkml:trace>
  <inkml:trace contextRef="#ctx0" brushRef="#br3" timeOffset="215139.9778">14559 13737 523 0,'-4'-25'90'0,"2"2"-3"16,2 2 5-16,-2 2-1 15,4 6-5-15,-1 4-6 16,2 7-4-16,2 7-24 0,2 11-42 16,7 12 37-16,2 11 23 15,5 13-26-15,1 6-17 16,1 4-16-16,2 0-6 0,-1-5-5 15,-4-5-3-15,0-10 0 16,-8-7-2-16,-2-7 1 16,-5-7-1-16,-5-5-14 0,-4-7-56 15,-8-8-29-15,-5-4-70 16,-8-16-46-16,-8-7-278 15</inkml:trace>
  <inkml:trace contextRef="#ctx0" brushRef="#br3" timeOffset="215373.9782">14386 13823 852 0,'-11'-17'79'16,"8"-5"2"-16,10 0-38 16,14-3-25-16,8 0 3 0,6-3-3 15,5 0-11-15,1 6-5 16,-2 6-3-16,-3 5 0 15,-5 5-4-15,-3 6-2 0,-4 1-6 16,-4 5-22-16,-5 5-37 16,-1 3 21-16,-2 0-4 15,-3 1-27-15,-1 1-57 16,-3-2-35-16,-4-2-111 0</inkml:trace>
  <inkml:trace contextRef="#ctx0" brushRef="#br3" timeOffset="216887.1809">14578 14478 819 0,'8'-6'26'0,"1"-7"-26"15,4-1 15-15,4-3 6 16,2-4-15-16,0-1-4 16,4-2-2-16,1-5-10 0,2 0 12 15,0-4-4-15,2-1 7 16,-1-2-5-16,-2-2-7 15,-1 1-57-15,-3 1-4 0,-3 1 60 16,-3 2 12-16,-2 6 10 16,-5 4 32-16,-1 6 35 15,-2 5 16-15,0 5 32 0,2 7-41 16,1 0-46-16,1 12-12 15,5 6 13-15,-2 5-7 16,4 1-18-16,1 2-10 16,-2-1-7-16,-1-3-1 0,-2-7-2 15,-1-3 2-15,-3-9-4 16,-2-2-3-16,-1-7-2 15,-4-12 6-15,3-2-7 0,0-7-23 16,1-3 16-16,0 1 16 16,0 5 2-16,0 4 5 15,2 7 6-15,2 7 20 0,-1 3 0 16,4 5-12-16,4 3 0 15,2 4 1-15,4 2-7 16,1-2-9-16,2 1-4 0,-1-6-4 16,-2-4-4-16,-3-5-5 15,-4-11-28-15,-4-8-27 16,-8-5-15-16,-2-7 4 15,-4-5 20-15,-4-3 2 0,-1 4 32 16,-2 4 24-16,0 7 19 16,3 7 78-16,1 10 20 15,2 9-12-15,4 5-34 0,2 12-60 16,1 7 2-16,7 7 24 15,1 9-5-15,2 5-7 16,2 4-8-16,0 3-7 0,2-3-9 16,-2-1-1-16,0-4-2 15,0-8 1-15,-4-5-4 16,-1-7 1-16,-1-6 3 15,-5-4-2-15,-1-5 1 0,-1-4-4 16,0-3 4-16,-2-5 7 16,-4-10-5-16,-1-4-2 15,-1-11-1-15,-1-8 4 0,-2-10-3 16,-1-7-1-16,-2-3-11 15,2-1-25-15,-3 2 0 16,4 7 29-16,3 7 12 0,1 11 2 16,4 6-2-16,2 8-1 15,7 3 1-15,4 8-1 16,1 5 0-16,2 5 1 0,5 4 0 15,1 10 0-15,3 4 1 16,1 7 2-16,-2 1-2 16,3 1 0-16,-5 0-1 15,-3-4-2-15,-5-1 0 0,-8-6-2 16,-4 0-1-16,-6-4 2 15,-8-2 0-15,-5-4-1 16,-3-3-7-16,-1-4-41 0,0-1-39 16,4-10-15-16,4-6-49 15,5-2-30-15,5-4 9 16,4 0 34-16,4-1 31 0,7 4 76 15,1-1 65-15,3 9 54 16,-2 1 15-16,-4 2 5 16,-1 3-14-16,-3 1-4 15,0 2 4-15,-2 0-4 0,1 0-26 16,2 0-8-16,0 4-8 15,4 4-12-15,1 6-2 16,2 3 4-16,0 2-9 0,2 6-11 16,1-2-11-16,-1-1-3 15,0-3-2-15,-3-4 0 16,1-7-1-16,-3-4 2 0,-3-5-2 15,-1-10 2-15,-2-4 1 16,-3-8-4-16,0-5 2 16,0-3-2-16,-3-1-2 0,1 1 2 15,-2 4 1-15,1 6 3 16,1 5 5-16,-1 11 11 15,5 6 39-15,2 7-49 16,4 10-2-16,4 3 2 0,4 4 2 16,4-1-5-16,2-1-6 15,0-4 1-15,5-7-3 16,-4-9-4-16,-1-4-4 0,-5-12-20 15,-2-7-25-15,-9-9 3 16,-7-7 17-16,-3-8 12 16,-10-4 6-16,-4-4 5 0,-2 0 7 15,1 3 8-15,0 8 7 16,2 9 35-16,4 11 52 15,6 13-15-15,1 12-28 16,5 15-32-16,1 12-16 0,8 11-1 16,4 7-6-16,3 8 2 15,5 1-4-15,3-4-4 16,-1-5-10-16,0-8-55 0,-3-10-55 15,-3-12-60-15,-5-11-74 16,-4-9-45-16,-5-13-193 16</inkml:trace>
  <inkml:trace contextRef="#ctx0" brushRef="#br3" timeOffset="217199.1815">16027 13463 748 0,'-9'-27'221'16,"3"-1"-31"-16,0 7-48 15,6 4-44-15,0 4-22 16,4 3-30-16,5 4-18 0,3 2-13 16,3 2-5-16,2 1-6 15,2 0-5-15,4 2-2 16,0-1-2-16,0-2-4 0,-3-4-8 15,-2-5-20-15,-4-3-7 16,-4-3 3-16,-5-4 11 16,-4 0 23-16,-4-1 9 15,-7 6 3-15,-2 0 14 0,-3 8 34 16,-1 6 1-16,1 4-10 15,-2 14-11-15,3 3-11 16,4 7-3-16,3 3-3 0,6 4-12 16,2 0-3-16,8-3-2 15,7-3-2-15,6-6-3 16,5-6-1-16,5-6-11 0,3-8-67 15,-1-4-62-15,-2-15-152 16,-6-10-286-16</inkml:trace>
  <inkml:trace contextRef="#ctx0" brushRef="#br3" timeOffset="217776.3825">16583 12929 739 0,'-20'-3'101'16,"-4"0"-11"-16,1 3-19 16,0 3-13-16,-2 6-22 0,5 4-9 15,3 3 7-15,4 2-9 16,8 2-10-16,5 0-10 15,4-3-5-15,10-2-2 0,3-2 0 16,2-3 2-16,0-3 1 16,1-1 1-16,-3 0 0 15,-3-1 2-15,-2-1-1 16,-3 0 2-16,-2 0 0 0,-3-2 0 15,-1 0 1-15,-2-2 1 16,0 2 13-16,0-2 19 16,-2 0-14-16,-1 0-7 0,2-2-5 15,-2 2-9-15,-1 0-2 16,-2 0-1-16,3 0 0 15,-1 0-1-15,1 0-2 0,1-1 1 16,1 1-7-16,-2 0-34 16,2 0-63-16,0-1-80 15,-4-9-52-15,-5-4-306 0</inkml:trace>
  <inkml:trace contextRef="#ctx0" brushRef="#br3" timeOffset="218259.9833">16569 12958 722 0,'-18'3'97'0,"-1"0"-43"15,0 2-20-15,3 4-12 16,0 0-9-16,-2 2-1 15,3 1-4-15,2 1 7 0,2 0 12 16,4 1 16-16,5 1-5 16,2 0-19-16,12 3-13 15,4-1-1-15,7-2-4 0,5 0 2 16,3 0 0-16,1 0 5 15,0-2-2-15,-3 2-3 16,-3-1 3-16,-5-1 10 0,-5-1 10 16,-4-1 1-16,-6 0 10 15,1-1 5-15,-4-2 4 16,-2 0-18-16,1-3-13 15,-3 1-5-15,-4 1-2 0,-2-2 1 16,-6 0 2-16,-5-1-9 16,-5 2-4-16,-1-1-5 15,-1 0-14-15,1-2-51 0,2-3-56 16,6-2-77-16,9-3-176 15</inkml:trace>
  <inkml:trace contextRef="#ctx0" brushRef="#br3" timeOffset="218618.7839">16800 13035 1077 0,'-9'-11'105'16,"1"4"-35"-16,1 7-12 15,-1 7-34-15,3 8-20 0,2 6 2 16,0 5 2-16,1 4 1 15,4-1 2-15,6-1-4 16,3-5-2-16,5-6-2 0,3-7-1 16,2-5-2-16,1-7-2 15,-4-5 3-15,0-9 0 16,-5-6 0-16,-4-4 1 0,-6-5 1 15,-3-2-2-15,-3-1 0 16,-8 3 0-16,-1 3 1 16,-3 7 12-16,0 5 37 15,2 9 0-15,1 7-22 0,5 3-24 16,4 11-7-16,2 9 0 15,5 4-5-15,6 3-11 16,7 2-54-16,4-6-64 0,1-9-134 16,1-13-147-16</inkml:trace>
  <inkml:trace contextRef="#ctx0" brushRef="#br3" timeOffset="218946.3845">17013 12945 1083 0,'-10'-12'168'0,"0"2"-56"15,6 7-21-15,4 4-29 16,2 5-63-16,2 7 8 15,5 6-3-15,2 2-2 16,1 2-2-16,0-2-1 0,0 1-2 16,1-8-4-16,-4-4-11 15,-1-5-32-15,-3-7-7 16,0-6 31-16,-4-8 28 0,0-5-1 15,-1-4 1-15,-2-1 2 16,2 3 4-16,-5 2 31 16,3 5 35-16,1 4-6 0,-1 5-3 15,3 3-30-15,4 2-24 16,4 4-9-16,1 6-1 15,3 0-1-15,2 3-6 16,1 2-4-16,1-1-31 0,1-2-91 16,-6-7-74-16,1-5-133 15,-3-12-217-15</inkml:trace>
  <inkml:trace contextRef="#ctx0" brushRef="#br3" timeOffset="219757.5859">17315 12729 1094 0,'-6'-2'158'0,"3"1"-58"16,-4 8-63-16,2 8-24 15,-1 6 10-15,-4 4-6 16,0 4-6-16,0 1-9 0,1-2-2 16,3-4 0-16,0-4-2 15,6-7-2-15,3-3-1 16,6-6-3-16,6-2-7 0,6-4-3 15,6-1 2-15,4-8-16 16,5 1-11-16,-1-4-4 16,0 0-12-16,-3-1-4 0,-6-1-6 15,-5 1-4-15,-6 0 4 16,-7 1 16-16,-6 1 19 15,-3 2 24-15,-7 1 9 16,-5 3 24-16,0 2 53 0,0 1 23 16,0 4 12-16,6-2-21 15,-1 4-22-15,5 0-36 16,1 4-17-16,2 2-2 0,3 1 1 15,3-2-2-15,2 1-4 16,4-1-6-16,1-1 0 16,3-1-5-16,0-3-3 0,0-4-3 15,0-6 0-15,-3-4-13 16,-1-3-7-16,-5-4 9 15,-2 2 16-15,-5 0 6 16,-2 3 5-16,-1 5 10 0,-1 3 27 16,-4 6 0-16,0 4-8 15,3 7-23-15,2 6-7 16,2 2 0-16,5 0-4 0,8 1-3 15,6-5 0-15,5-3-4 16,4-8-5-16,4-4 4 16,0-9-7-16,-2-7-31 0,0-6-4 15,-7-7 13-15,-2-5 28 16,-6-3 6-16,-4-4 0 15,-2 0 2-15,-2 2 3 0,-1 6 21 16,-2 7 40-16,1 5 7 16,-1 10-10-16,0 7-22 15,-1 6-28-15,1 9-11 16,-3 9-1-16,0 4 5 0,-5 7-2 15,0 4-2-15,-2-1 0 16,0-1-3-16,1-6 0 16,0-2-4-16,0-5 6 0,1-4 1 15,1-5 1-15,1-3-2 16,1-4 4-16,1-1-2 15,1-2 4-15,-1 1-4 0,1-1 0 16,0 0-2-16,1 2 4 16,1-1-4-16,-2 3-5 15,-1 2-1-15,-1 3-2 16,-8 5-41-16,-7 3-88 0,-10-2-81 15,-12 1-169-15</inkml:trace>
  <inkml:trace contextRef="#ctx0" brushRef="#br3" timeOffset="222128.7901">22957 13676 235 0,'2'-5'316'0,"-2"-1"-267"15,0-3 14-15,2 2-39 16,-2-3 34-16,0-2 3 0,5-3 14 15,4 0-43-15,4-3 5 16,8-6 6-16,10-3-17 16,11-4-9-16,11-6-2 0,11-7-3 15,14-2 9-15,10-5-2 16,8-4-4-16,3 0-1 15,-1 3-4-15,-2 3-3 16,-12 6 3-16,-10 9 10 0,-7 10-5 16,-11 4-12-16,-10 5-2 15,-9 5-2-15,-8 4 0 16,-9 1-2-16,-6 3-2 0,-7 1-7 15,-7 4-56-15,-3 5-57 16,-8 0 3-16,-6-1-103 16,-6 1-358-16</inkml:trace>
  <inkml:trace contextRef="#ctx0" brushRef="#br3" timeOffset="222534.3908">22730 14073 914 0,'2'-14'48'16,"8"0"-23"-16,9 1-20 16,10-2 17-16,10 0 42 15,8-1-20-15,8 0-11 16,9 1-2-16,9-1-8 0,5 1-9 15,10 0-4-15,8 2-2 16,5 2 2-16,1 1-3 16,0 2-4-16,-4 4-3 0,-7 1 2 15,-12 3-1-15,-9 0-2 16,-10 1 1-16,-12 5-3 15,-8 0-4-15,-8 1-1 0,-7 0-6 16,-5 0-39-16,-7 3-57 16,-8-2-48-16,-7-6-81 15,-12 0-244-15</inkml:trace>
  <inkml:trace contextRef="#ctx0" brushRef="#br3" timeOffset="222924.3915">22843 14405 686 0,'35'-15'58'0,"3"-3"14"16,5 5-7-16,3-1 14 16,2 6-13-16,2 3-22 0,1 3-10 15,0 2-10-15,4 6-5 16,4 8-7-16,6 1-1 15,2 7 3-15,4 4-2 0,2 5-6 16,1 3-8-16,-3 1 4 16,-5 1 0-16,-3-2 0 15,-5-3 3-15,-4 2-3 0,-5-2 5 16,-6-2-4-16,-4 1-1 15,-4-1-7-15,-6 0 0 16,-5-1-10-16,-6 1-16 0,-6-2-49 16,-6-3-65-16,-6-6-90 15,-6-8-316-15</inkml:trace>
  <inkml:trace contextRef="#ctx0" brushRef="#br3" timeOffset="224780.7948">24192 12520 825 0,'4'-20'29'0,"2"3"7"0,4 5-23 16,1 6-10-16,-2 2-2 15,-1 1 2-15,-1 1 2 16,-2 4 9-16,-2 7-2 0,-1 5 13 15,-1 9 10-15,-1 9 15 16,-4 11 11-16,0 13-1 16,1 9-15-16,3 6-18 0,1 4-10 15,4 2-8-15,5 1-4 16,3-1 4-16,-1 0 3 15,2 5 10-15,-3 3 8 16,-2 0-6-16,-2 1-7 0,-3 4-1 16,-2 3 1-16,-1-4 13 15,-2 4-6-15,-1 4-8 16,2 0-2-16,2-5-5 0,-1-4-3 15,3-5 3-15,2-8 3 16,-2-10-1-16,0-3-1 16,-1-2 3-16,-2 0-4 0,-2-2 7 15,-2 2 2-15,-4-1-6 16,0-1-6-16,0-4-3 15,-3-3 1-15,2-2-1 16,-1-5 0-16,3-3 0 0,1-2 2 16,1 0-3-16,1-5 4 15,1 1 0-15,1-4-2 16,0-1-1-16,0-3 0 0,1 0 0 15,-2-2 0-15,2-1-1 16,0-4-2-16,-2-3 0 16,2-3 1-16,-1-3 1 15,1-3-1-15,0-2-2 0,1-3 3 16,1 2-3-16,-2-5 0 15,0 1-1-15,0 1 4 16,0-2 0-16,0 0-1 0,2 0 2 16,-1 0-1-16,6 0-4 15,2 0 2-15,5 2 0 16,5-1-3-16,5 0 4 0,4 1-5 15,4 0 2-15,7-2 0 16,3 0 2-16,2 0-3 16,2-1 5-16,0-1-1 0,-2 1 0 15,-3 0 0-15,-3 0 0 16,-5 2-1-16,-5-1 0 15,-4 0-1-15,-5 0 2 16,-2-1-1-16,-3 1 1 0,-1-1 0 16,-1-2-1-16,0 3 1 15,-1-1 0-15,-3 1-2 16,-2-2 2-16,-1-1-2 0,-2 3 1 15,-1-3 2-15,-2-1 0 16,2 0 1-16,-4-2-1 16,2-1-1-16,-1-2-1 0,-1-2 0 15,2-2 0-15,-2-2 0 16,1-3-1-16,0-3 0 15,2-4 1-15,0-4-3 16,4-1-1-16,-1-5 1 0,2-5-9 16,1-4-2-16,-1-5 0 15,0-2 9-15,-2-5 1 16,-1-5 4-16,-1-1 1 0,-2-3 0 15,0-2 1-15,-4-3-2 16,5-2 1-16,0 0-2 16,4 2 0-16,2-2 0 0,1-3-3 15,2-3 1-15,0-1 1 16,0 1-4-16,0-1-1 15,-1 2 6-15,-3 4 1 16,0 6 0-16,-2 4 0 0,1-1 1 16,0-2-2-16,2-5 1 15,4-3-1-15,2-3-2 16,0 0-21-16,-1 4-12 0,-3 8 20 15,-3 10 13-15,-3 6 4 16,-2 6-1-16,-5 4 1 16,-2-1 0-16,-1-1 0 0,0 0 0 15,-2-5 0-15,2 2 0 16,4 0 0-16,0 2-3 15,0 4 4-15,1 3-3 0,1 3 0 16,-2 3 1-16,-1 2 0 16,1 2 1-16,-2 1-2 15,2 1 3-15,-2 1-3 16,0-1 3-16,0 0-1 0,-2 3-3 15,3 0 2-15,-3 2 0 16,4 3 0-16,-1 0 1 16,0 4-3-16,0 2-1 0,-3 2 0 15,4 1 1-15,-5 1-5 16,1 2 2-16,-1 1 1 15,-2 2 1-15,3-2-1 0,-3 5 3 16,-1-2-2-16,-2 2 0 16,-2 1-1-16,-2-1 2 15,-7-1 0-15,-1-1 2 16,-7 1 1-16,-7 0-3 0,-5 2 1 15,-5-2-1-15,-3 1 1 16,-3 1 2-16,-1 0 0 16,4 4 0-16,6 1 2 0,3 1-3 15,8 2-1-15,8 3 0 16,6 3-3-16,8 2-17 15,7 1-33-15,5 3-37 0,6 1-28 16,3-4-59-16,3-8-53 16,0-8-260-16</inkml:trace>
  <inkml:trace contextRef="#ctx0" brushRef="#br3" timeOffset="228634.0015">24226 11674 737 0,'-7'-16'25'15,"4"2"26"-15,-1 5-2 16,-1 8-14-16,-4 3-26 0,-4 12-13 15,-5 5 11-15,-4 9 3 16,-4 10 4-16,0 7 21 16,0 7 13-16,6 2-1 0,8-2-23 15,5-4-20-15,7-7-3 16,8-9 2-16,9-11 3 15,5-9-3-15,6-10 3 16,5-6 2-16,2-12-4 0,1-7-1 16,-2-8 2-16,-6-3-4 15,-7-7 1-15,-8-1-2 16,-7-2 2-16,-5 0-5 0,-6 2-1 15,-5 4 0-15,-4 7 7 16,-3 8 0-16,-1 9 11 16,-2 10-4-16,2 4-4 0,5 11-6 15,2 9 2-15,6 2-3 16,5 4-3-16,6 1-4 15,9-6-37-15,4-3-41 0,2-7-15 16,2-7-26-16,-2-6-24 16,-2-6 16-16,-5-8 60 15,-3-5 71-15,-4-2 35 16,-5 0 44-16,0 0 19 0,-4 5 18 15,1 5 13-15,-2 4-27 16,3 7-6-16,-2 3-28 16,4 12-60-16,0 5 9 0,3 8 10 15,4 4-3-15,3 1-10 16,2-2-7-16,4-2-1 15,1-7-3-15,1-6-3 0,1-8 0 16,-3-7-4-16,0-8-7 16,-5-8 5-16,-3-8 3 15,-2-1 6-15,-3-5-2 0,-3 1 1 16,0 5 4-16,-2 3 6 15,0 7 22-15,0 7 37 16,3 5 6-16,-3 5-42 16,4 10-34-16,0 4 4 0,2 9 4 15,1-1-2-15,3 3-3 16,3-3-2-16,-1-3-2 15,3-7-4-15,-1-9-15 0,1-5-18 16,-4-12 3-16,-3-8 18 16,-2-7 4-16,-5-8 8 15,-2-4 0-15,-5-3 2 0,-2-4 4 16,2 2 1-16,1 2 2 15,2 6 6-15,3 8 25 16,-2 11 23-16,3 10 5 16,-1 10-35-16,-1 16-33 0,1 9 8 15,-1 6 6-15,-1 7 0 16,1 0-3-16,2-2-1 15,4-8-2-15,0-6-2 0,1-8-1 16,1-8-4-16,-1-8-14 16,-1-9 6-16,0-8 15 15,-1-7-17-15,2 0 1 0,-1-4-1 16,-1 5 2-16,-1 2 16 15,-1 6 7-15,1 7 20 16,-2 7 12-16,1 2-25 0,-1 13-12 16,0 8 12-16,-1 8 7 15,-1 9 1-15,-2 9-5 16,3 4-7-16,2 2-6 15,3-2-8-15,2-5-2 0,0-10 0 16,1-9 3-16,-1-10-1 16,-1-8 1-16,-3-10-1 15,0-9 9-15,-2-9 1 0,-1-8-9 16,2-10-6-16,-5-6-14 15,1-7-9-15,1-3-2 16,1-4-2-16,2 2 21 0,2 6 14 16,2 6 1-16,2 7 8 15,2 9 12-15,0 7 4 16,-1 9-13-16,2 3-7 15,1 5-2-15,-1 4-5 0,-1 9 2 16,1 4 0-16,-3 4-3 16,2 2 6-16,-4 0-3 15,-1 4-1-15,-1-2 0 0,-1-3 1 16,-2-2-5-16,0-5 0 15,-1-3 2-15,3-5 0 16,-3-4-1-16,-2-2 5 0,4-4 6 16,-2-5-8-16,2-4-13 15,2-3-5-15,0-1 11 16,3 0 6-16,-3 2 0 0,0 3 2 15,-1 3 2-15,-1 3 1 16,1 5 7-16,0 1 5 16,1 2-20-16,1 5 6 15,0 3 1-15,1-1-1 0,3-1-2 16,2-2-1-16,0-2-1 15,2-2-5-15,0-2-8 16,1-4-10-16,-3-5-14 0,-1-3 11 16,-2-5 11-16,-2-3 0 15,-2-5 5-15,-1-7 9 16,-1-5 3-16,1-4 1 0,-1-5 1 15,1 1-1-15,-3 0 6 16,1 7 24-16,-1 9 17 16,1 6 16-16,0 10-8 0,-2 8-17 15,1 6-26-15,0 11-28 16,1 9 17-16,0 8 4 15,1 7 0-15,3 3-2 16,2 3-2-16,3-1 1 0,0-4-2 16,-1-4-2-16,0-8-2 15,-2-6-6-15,-2-8-27 16,-3-3-18-16,1-6 11 0,-3-2 16 15,3-3 33-15,-3-5-8 16,1-2-29-16,1-4-27 16,-1-2-20-16,2-2 31 0,2 1 26 15,-3 2-2-15,-2-5-14 16,-7-1-109-16,-7-2-271 15</inkml:trace>
  <inkml:trace contextRef="#ctx0" brushRef="#br3" timeOffset="228805.6018">24752 11360 1082 0,'8'-18'58'0,"14"4"-35"15,11 11-33-15,0 2 3 16,4 2-31-16,-8 0-129 15,-12-2-83-15,-9-7-397 16</inkml:trace>
  <inkml:trace contextRef="#ctx0" brushRef="#br3" timeOffset="228961.6021">24902 11295 1141 0,'21'-24'-112'15,"0"6"-352"-15</inkml:trace>
  <inkml:trace contextRef="#ctx0" brushRef="#br3" timeOffset="233969.2109">16679 12570 851 0,'-11'-18'117'16,"7"7"-7"-16,3 7-60 0,1 5-35 15,2 12-18-15,4 7 1 16,-1 9 3-16,1 12 2 15,0 11 6-15,-1 12 1 16,-1 9 11-16,2 15 3 0,-1 7 16 16,0 8-17-16,-1 6-3 15,0 5 1-15,-1 6-2 16,-2 0-7-16,1 1-4 0,-2 2-2 15,-1-2-2-15,-1-2 0 16,2-2-4-16,-2-3 4 16,0-4 0-16,0-5 8 0,1-6 10 15,1-4 1-15,-2-5-4 16,0-7-2-16,-1-3-5 15,2-5-2-15,0-5 1 0,0-6-3 16,0-6-5-16,3-4-3 16,0-8 2-16,3-2-1 15,2-5-1-15,1-5-3 16,0 1 1-16,2-4-1 0,0-5 0 15,-1-1 0-15,0-6-1 16,-1 1 1-16,0-5 2 16,-2 1 0-16,-1-5 1 0,3-2-3 15,-1-2-4-15,5-3-3 16,1-3 0-16,5-2 7 15,6-3 6-15,3-2 1 0,2-4-2 16,6 0 2-16,4 0-1 16,4-1-2-16,6 2 0 15,5 0 0-15,9-1-2 0,2 1 3 16,10 0-2-16,3-1-1 15,5 3 4-15,2-1-3 16,4 2 2-16,2 1-3 16,2 2 1-16,-1 1 0 0,5 1 1 15,-1 1 2-15,2 0-1 16,4-2 3-16,3 2-1 15,4-2 0-15,3 3-1 0,6 0 1 16,4 1-3-16,2-2 0 16,2 5 0-16,0-1-1 15,1 2-1-15,-2-1 1 0,-1 1 0 16,0-1 0-16,0-1 0 15,-7 0 0-15,1-1 0 16,-1 2 0-16,-3-1 1 16,-1 0 0-16,0 1 0 0,-3 0 1 15,-1 1 0-15,-2 0 0 16,-1-2 1-16,-2 0-2 15,-2-1 4-15,-1 1-1 0,-1-2-1 16,-4 2 0-16,-4-1-3 16,-4 2 1-16,-4-3 0 15,-5 0-2-15,-5 1 3 0,-3-1-4 16,-5-2 4-16,-6 2 0 15,-2-3 2-15,-3-3 8 16,-4 1 2-16,-5 0 1 0,-4-2-7 16,-5 2 2-16,-3 0-6 15,-5 2 0-15,-5-1-1 16,-2 1-1-16,-5 0 0 15,-2-1 0-15,-4 2-1 0,-2-2 2 16,-3 2 0-16,-1-1 2 16,-1 1-2-16,-2-1 0 15,0 0-2-15,1 0-1 0,-1 0 0 16,2 1 2-16,1 0-3 15,1-1 2-15,4 0-4 16,1 0 4-16,6 0-1 0,4 1 2 16,2-2-5-16,5 0 3 15,4 2-2-15,3 0 1 16,2-2 0-16,1 2 0 15,0-1 2-15,-2-1-2 0,1 0 4 16,-1 1-4-16,-2-1 3 16,1 0 0-16,-1 0-2 15,0-2 1-15,-2 1 0 0,-1 1-1 16,-2-2 1-16,-5 0 0 15,0 2 0-15,-1-1 1 16,-1 2 1-16,-1-2 5 0,2 3-3 16,-3-2-3-16,-1 3-2 15,-5 0 0-15,-2 0 1 16,-4-1 0-16,-2 0 1 0,-5 0-1 15,-1-2 9-15,2 1 12 16,-4-3 14-16,1-2-30 16,-4 0-3-16,1-1-1 15,0-1 0-15,1-2 0 0,2 0-1 16,0-3 0-16,2-4-1 15,6-5-1-15,2-6 2 16,1-4-5-16,2-10 1 0,-1-6 0 16,-1-6-7-16,-4-4 1 15,-2-5 2-15,-3-4 7 16,0-2 1-16,-1-2-1 0,2-3 1 15,0-6-1-15,-1-1-1 16,3-4-1-16,0 1 1 16,1 2 0-16,-2 1-2 0,-1 2 4 15,1 3 1-15,-1 3 0 16,0-2-4-16,-1 1 2 15,0-1 3-15,2 2-7 16,2 1 4-16,0-5-1 0,3 0 0 16,1-2 1-16,0 2 0 15,0 0-2-15,-1 1 5 16,-3 6-4-16,-2 7 2 0,-2 7 1 15,-2 4-3-15,-1 6 4 16,-2 6-5-16,-1 2 1 16,0 5 2-16,-1-3-2 15,0 2 1-15,0 0 0 0,-2 2-1 16,0 1 0-16,1 1-1 15,-2 2 2-15,0 2 1 16,1 1-1-16,0-1 2 0,1 2-1 16,-2-1 2-16,2 2-3 15,1-2-1-15,-1 3 1 16,2 1 1-16,-2 0-1 0,2 2 1 15,-2 0-1-15,-1 2 0 16,-1 2-1-16,-1 1-1 16,-1 3 2-16,-2 3-2 0,-3-1 1 15,-2 3-2-15,-5 3 1 16,-6 1-1-16,-5 2-1 15,-8 0 1-15,-5 2 4 16,-10 0-3-16,-7 2 3 0,-11 1-2 16,-9 2 0-16,-6-2 3 15,-8 3-3-15,-6-2 0 16,-3 1 0-16,-7-2 0 0,1 0 1 15,-5 0 0-15,-4-2 1 16,-4-1-2-16,-1 0 2 16,-1 0-1-16,-2 1 0 0,-3-2 0 15,1 0 1-15,2-1-2 16,-3 0 0-16,3-1 1 15,-3-3-1-15,2 2 1 16,1-2 0-16,-2 0 0 0,3-1 1 16,-1 1-1-16,3-1 1 15,2 2-2-15,-1-3 2 16,3 2-1-16,-1 2 0 0,1-1 0 15,5 0 0-15,-2 0 2 16,4 1-2-16,1 0-1 16,2 2 2-16,2 0-2 0,-1-2 1 15,3 4 0-15,0 0 0 16,2 0 0-16,2 1 1 15,2 0-2-15,0 2 1 16,7 1 3-16,1-1-5 0,3 2 1 16,5-2 2-16,4 1-1 15,2 0 1-15,1 1-2 16,4-1 2-16,4 2-2 0,0 0 3 15,2-2-2-15,5 1-2 16,1-1 4-16,1 1-3 16,3 3 1-16,0-2 2 0,0 0-5 15,5 1 6-15,2-2-4 16,4 2 1-16,3 0 2 15,8-2-1-15,3-1-1 16,4-1 1-16,5 0-1 0,3-2 0 16,4-1 1-16,1-1 0 15,4 0-1-15,4 0 0 16,0-1 0-16,4 0 2 0,1 0-1 15,2-1-1-15,1 0 0 16,0 1 3-16,1 0-2 16,2 0-3-16,-1 0-2 0,2 1-3 15,2 0 6-15,2 2-2 16,0 4-5-16,4 2-23 15,1 6-28-15,-1 2-47 0,-2-2-85 16,-2-7-141-16,-4-8-410 16</inkml:trace>
  <inkml:trace contextRef="#ctx0" brushRef="#br3" timeOffset="235061.2128">18519 11994 710 0,'-4'-8'76'0,"2"-4"-20"16,5 3-27-16,0-3-18 16,4 0 1-16,1-2 6 15,-1-1 12-15,0-1 15 0,-1 3 4 16,-1 0 4-16,-2 4-6 15,0 1-14-15,-1 4-13 16,0 3-12-16,1 0-9 0,-1 3 0 16,2 4 3-16,0 6 1 15,0 1 1-15,1 7 1 16,-2 9 4-16,1 7 4 15,1 6 11-15,-1 6-2 0,2 5-10 16,1 1-7-16,0-3-5 16,0-4-6-16,-1-6 1 15,-4-7-2-15,0-7-3 0,-2-8-28 16,2-4-35-16,-1-10-52 15,-1-7-11-15,4-14-2 16,3-10-161-16</inkml:trace>
  <inkml:trace contextRef="#ctx0" brushRef="#br3" timeOffset="235404.4134">18901 11854 986 0,'-8'-8'132'0,"3"6"-73"0,-3 10-50 16,0 8-11-16,-3 9 2 15,-6 5-5-15,-3 3 4 16,-5 2 1-16,-2-2 2 0,-2-1-1 16,1-2-2-16,1-6 1 15,4-4 3-15,7-11-2 16,3-1-3-16,5-7 3 0,7-5 0 15,1-6-1-15,6-2-1 16,5-2 7-16,3 1 4 16,3 2 11-16,2 5 19 15,0 4-8-15,2 3-10 0,0 9 0 16,2 8-6-16,0 5-10 15,0 3-3-15,2 5-3 16,1 0-3-16,-1-1-3 0,0-3-9 16,-1-5-59-16,-3-6-96 15,-3-7-91-15,-3-8-87 16</inkml:trace>
  <inkml:trace contextRef="#ctx0" brushRef="#br3" timeOffset="236231.2149">19044 12056 812 0,'-11'-20'119'15,"1"1"-48"-15,-1 7-29 16,-2 6-19-16,-1 6-8 0,-4 1-9 16,-2 10-2-16,0 6 5 15,0 4 9-15,4 4 1 16,7 3 0-16,5 0-5 0,5-1-9 15,9-4-5-15,8-2-2 16,2-9 0-16,2-5-1 16,1-6 2-16,-1-6-1 0,-3-8 0 15,-2-5 4-15,-4 0-1 16,-5-4 0-16,-1 5 3 15,-4 1 4-15,-3 8 15 16,2 5 74-16,-1 4-37 0,0 9-52 16,2 9-2-16,7 3 0 15,2 5-3-15,2-2-3 16,5-1-3-16,-2-4-3 0,2-9-4 15,-3-7-4-15,0-6-37 16,-2-14 12-16,-2-10 10 16,-4-10 17-16,-2-10 6 0,0-8 3 15,1-6-1-15,1-5-3 16,2 0 8-16,2 5 8 15,1 10 3-15,-1 10 38 16,-2 14 36-16,-3 15-14 0,-1 13-15 16,-5 18-54-16,1 15-2 15,-1 11 2-15,-4 14-6 16,-6 15 2-16,-4 7-3 0,-1 1-1 15,-3-3-3-15,3-5-40 16,1-13-61-16,1-16-4 16,4-14-26-16,-1-15-15 0,2-11-15 15,-1-9 19-15,1-14 69 16,0-8 28-16,1-8 68 15,4-4 103-15,3-4 19 16,7-4-23-16,9-2-22 0,5-2-20 16,7 0-7-16,9 2-23 15,1 3-14-15,3 0-7 16,-3 3-11-16,-2 0-7 0,-4-3-3 15,-8-1-9-15,-2-1 1 16,-8 2-9-16,-2 4 2 16,-6 5 17-16,-4 8 7 0,-1 12 7 15,-1 6 27-15,-2 9 16 16,1 3-27-16,-1 15-32 15,0 12 6-15,-2 9 1 16,1 11 2-16,-2 7-1 0,3 3 4 16,-3 1-10-16,2-3-2 15,1-5 0-15,-1-4-3 16,-1-3-3-16,-1-5-4 0,0-5-31 15,-1-8-92-15,1-7-104 16,3-15-155-16</inkml:trace>
  <inkml:trace contextRef="#ctx0" brushRef="#br3" timeOffset="237401.2169">19752 11765 642 0,'-3'-9'66'0,"0"2"56"15,-2 7-61-15,-5 7-27 16,-2 11-27-16,-8 8-1 0,-3 8 13 16,-7 6 5-16,-2 3-3 15,3-1-4-15,2-5-12 16,5-5-3-16,5-9-2 15,7-8 1-15,5-9-5 0,4-8 1 16,5-7 1-16,8-9-8 16,4-5 4-16,3-1 6 15,2 1 3-15,0 5 1 0,-1 6 1 16,0 9 0-16,-3 5 16 15,1 11 29-15,3 8 13 16,1 7-9-16,2 6-13 0,2 5-20 16,1 1-14-16,-1-3-6 15,-3-2-4-15,-1-8-1 16,-4-7-4-16,-2-11-13 15,-4-8-30-15,-4-8 15 0,-1-9 15 16,-3-7-10-16,0-5 1 16,-1-7 6-16,-3-3 17 15,0-1 8-15,0-1 4 0,-6 2 2 16,-2 1 17-16,-2 3 13 15,-4 5 12-15,-2 6-7 16,-5 8-2-16,-1 7-9 0,-2 8-17 16,0 8-6-16,-1 13-6 15,5 5-2-15,6 5-4 16,10 4 4-16,5-1-4 0,14-1-1 15,10-4 1-15,7-6 1 16,5-8-1-16,-3-7 0 16,2-6-1-16,-6-8-7 15,-5-7 1-15,-8-6 7 0,-4-2 4 16,-6-2 3-16,-4 3 4 15,-5 3 14-15,-1 5 44 16,-4 7 22-16,0 3-26 0,-1 9-37 16,2 7-14-16,2 7-7 15,3 2-1-15,1 4-2 16,2 2-3-16,7-1-1 0,-2-1-6 15,2-4-29-15,0-2-89 16,-1-10-92-16,-1-11-155 16</inkml:trace>
  <inkml:trace contextRef="#ctx0" brushRef="#br3" timeOffset="237760.0176">20513 11743 663 0,'-7'-11'139'15,"-1"2"-29"-15,1 2-26 16,-2 7-17-16,-4 1-22 0,-3 13-29 16,-4 6-1-16,-4 11 5 15,-3 8 7-15,0 8 4 16,4 8-8-16,6 0-5 0,9 2-7 15,7-4-11-15,7-4-1 16,12-8-1-16,6-7-1 16,2-9-6-16,3-6 0 0,0-6-13 15,-2-6-53-15,1-7-117 16,-8-10-75-16,-1-9-274 15</inkml:trace>
  <inkml:trace contextRef="#ctx0" brushRef="#br3" timeOffset="239195.2201">20619 11633 944 0,'-2'-11'166'0,"5"11"-95"15,0 14-57-15,1 17-12 16,1 12 6-16,0 10-6 15,-5 8 2-15,0 7 0 16,0 1-4-16,-2-4 3 0,2-4-8 16,-2-7-1-16,2-10-3 15,2-13-3-15,-2-9-7 16,4-10-32-16,1-11-8 0,2-6 12 15,1-13 45-15,1-7-42 16,1-11 17-16,1-6 4 16,-1-5-21-16,1 1-18 0,-1 5 29 15,-3 6 36-15,-1 10 48 16,-2 10 91-16,-4 13 9 15,0 7-66-15,-2 14-69 16,-1 9 23-16,0 9-3 0,-1 4-15 16,4 2-15-16,-1 0-6 15,3-6-7-15,3-7-1 16,2-8-3-16,1-10-28 0,1-10-44 15,0-6 9-15,1-14 38 16,1-8-5-16,0-6 11 16,2-4-15-16,-1 0 10 0,-1 4 31 15,-2 7 18-15,-2 8 76 16,-1 12 39-16,-3 6-36 15,-2 9-68-15,0 9 11 16,1 4 12-16,-2 8-11 0,0 0-15 16,-3-1-13-16,3-3-8 15,-2-3-3-15,4-7-4 16,1-10-3-16,7-7-5 0,5-9 1 15,3-11-2-15,7-6-13 16,5-7 12-16,3-2 2 16,4 2-1-16,-1 4 15 0,2 6 9 15,-1 10 14-15,-5 6 37 16,-5 8 2-16,-5 6-3 15,-6 10-25-15,-7 4-12 0,-8 3-8 16,-5 6-4-16,-11 1-8 16,-6 0-4-16,-4-5-1 15,0-3-1-15,0-8-3 16,6-7-8-16,7-8-39 0,9-10-4 15,4-10 12-15,11-9-30 16,7-10-15-16,5-7 15 16,4-6-4-16,2-4-2 0,1 1 46 15,-2 2 38-15,-3 8 25 16,-6 7 102-16,-6 10 14 15,-5 12-22-15,-5 13-25 0,-5 7-34 16,-2 17-57-16,-3 9 6 16,-4 11 10-16,-1 10-10 15,-2 8-8-15,2 6-5 16,1-1-4-16,1-3-3 0,2-6-8 15,2-11-76-15,3-13-41 16,1-12-36-16,2-13-16 16,3-7 27-16,4-15 131 0,3-7-9 15,4-8 40-15,-1-6 1 16,2 0 23-16,-1 0 62 15,1 4 41-15,-1 6 10 0,-3 6-19 16,1 8-28-16,-1 9-30 16,0 4-26-16,0 6-27 15,3 9-6-15,-3 2-2 0,4 0-3 16,3 1-1-16,-1-5 0 15,2-3-1-15,-2-7 0 16,1-4 1-16,-1-7 0 16,-3-9 0-16,0-4 0 0,-3-4-4 15,-3-2 3-15,-4 0 2 16,-2 6 3-16,-1 3 1 15,-5 7 3-15,-6 9 1 0,-4 2-3 16,-1 12-2-16,-3 7 0 16,0 4 0-16,4 5-1 15,4 3-1-15,7-2-2 0,2-2-2 16,11-4-1-16,9-6-3 15,9-8-1-15,4-8-3 16,6-1 3-16,1-10 7 0,1-1 5 16,-4-3 0-16,-5 2 4 15,-5 4 17-15,-5 5 32 16,-5 2 6-16,-3 6-26 15,-7 7-18-15,-1 5-7 0,-6 2-11 16,-3 3 2-16,-4-3-5 16,-3-4-2-16,2-4 3 15,2-9-1-15,4-4 1 0,2-13 2 16,7-9-4-16,9-11-3 15,4-7 5-15,13-5 1 16,3-1-1-16,9 3 2 0,1 8 1 16,1 6 5-16,1 13 4 15,-6 11-2-15,-8 5-7 16,-10 8-2-16,-13 7-6 15,-12 3-21-15,-19 4-109 0,-12-4-53 16,-12-5-115-16,-8-8-99 16</inkml:trace>
  <inkml:trace contextRef="#ctx0" brushRef="#br3" timeOffset="239335.6203">21843 11642 1090 0,'42'-4'111'16,"8"6"-96"-16,2 2-37 0,1 2-395 15</inkml:trace>
  <inkml:trace contextRef="#ctx0" brushRef="#br3" timeOffset="246355.6327">17979 13998 564 0,'-7'16'15'0,"3"2"-8"15,1 0 4-15,3-2 16 16,2 0 4-16,3-4-2 0,1-3-6 15,1-2 5-15,0-4 23 16,4-1 3-16,1-4-5 16,3-8-8-16,6-1-10 0,2-4-13 15,3-1-6-15,2-2 0 16,3-1-1-16,-2 0-1 15,-2 3 3-15,-2-4 13 16,-4 0 11-16,-2-2-5 0,-3-3-7 16,-2-2 2-16,-4-4 3 15,-3-5 1-15,-1 1-3 16,-2-2-5-16,-1 1-10 0,1 3-10 15,0 2 0-15,0 5-3 16,1 5 0-16,0 5 1 16,0 6-1-16,-3 4 2 0,1 4-4 15,-1 2-2-15,-1 3-2 16,-1 5-2-16,1 3-1 15,-2 3 2-15,1 2-2 16,-2 0-21-16,1 4-44 0,1-5-79 16,-2-5-60-16,1-6-229 15</inkml:trace>
  <inkml:trace contextRef="#ctx0" brushRef="#br3" timeOffset="248149.6358">21075 13410 499 0,'3'-9'150'16,"-3"-2"-91"-16,3 3 8 16,-2 0-6-16,-1 4 4 0,1 2-8 15,-1 0-11-15,-1 6-25 16,0 8-24-16,-4 7 15 15,0 8 11-15,-2 5 12 16,4 2 0-16,2-1-2 0,2-2-14 16,9-6-6-16,8-7-2 15,4-11 6-15,8-6 4 16,5-7 4-16,3-10-9 0,2-7-8 15,1-7-3-15,-1-5-3 16,-1-4 0-16,-4-5 1 16,-3-2-4-16,-1-1 1 0,-5-1 0 15,-2 3 0-15,-2 3 0 16,-2 6-1-16,-2 7 1 15,0 9-4-15,1 7 1 16,0 11-9-16,-1 2-37 0,-2 11-90 16,-3-3-55-16,-3-1-232 15</inkml:trace>
  <inkml:trace contextRef="#ctx0" brushRef="#br3" timeOffset="249694.0385">20460 15215 622 0,'-5'-3'25'15,"0"-1"13"-15,2 3-9 0,2 4 2 16,0 6-23-16,2 5 0 15,0 4 10-15,5 2 15 16,0 3 5-16,4-2-14 0,6-2-3 16,3-3 3-16,4-6-3 15,4-6 5-15,4-4 6 16,4-8 3-16,-1-12 7 0,3-6-9 15,-3-10-2-15,-1-7-6 16,-4-3 6-16,-3-6-5 16,-5-2-6-16,-1-2-7 15,-2-1-6-15,0 2-6 0,1 3-5 16,4 7-2-16,3 7-7 15,6 9-28-15,1 6-81 16,2 6-109-16,0 1-198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cm"/>
          <inkml:channel name="T" type="integer" max="2.14748E9" units="dev"/>
        </inkml:traceFormat>
        <inkml:channelProperties>
          <inkml:channelProperty channel="X" name="resolution" value="751.53668" units="1/cm"/>
          <inkml:channelProperty channel="Y" name="resolution" value="998.99384" units="1/cm"/>
          <inkml:channelProperty channel="F" name="resolution" value="5.68611" units="1/cm"/>
          <inkml:channelProperty channel="T" name="resolution" value="1" units="1/dev"/>
        </inkml:channelProperties>
      </inkml:inkSource>
      <inkml:timestamp xml:id="ts0" timeString="2018-12-28T06:42:43.59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11180 17397 1194 0,'6'-7'0'15,"11"-1"42"-15,-2-9-42 16,3 4 31-16,-12 8-31 0,25-19 16 16,4-2-2-16,0-2-6 15,-1-3-3-15,0-4-3 16,0-7 1-16,1-4 0 15,5-6 0-15,6-3 0 0,6 0-1 16,9 0-1-16,4 8-1 16,4 4-1-16,-2 9-5 15,-6 8-3-15,-7 10-2 0,-7 9-10 16,-10 6-82-16,-11 0-116 15,-9 2-34-15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cm"/>
          <inkml:channel name="T" type="integer" max="2.14748E9" units="dev"/>
        </inkml:traceFormat>
        <inkml:channelProperties>
          <inkml:channelProperty channel="X" name="resolution" value="751.53668" units="1/cm"/>
          <inkml:channelProperty channel="Y" name="resolution" value="998.99384" units="1/cm"/>
          <inkml:channelProperty channel="F" name="resolution" value="5.68611" units="1/cm"/>
          <inkml:channelProperty channel="T" name="resolution" value="1" units="1/dev"/>
        </inkml:channelProperties>
      </inkml:inkSource>
      <inkml:timestamp xml:id="ts0" timeString="2018-12-28T06:50:48.026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14513 11604 633 0,'-2'0'24'15,"5"2"-4"-15,4-1-4 16,6 2 39-16,3 0-3 16,5-1-9-16,0 4-10 15,4 5-15-15,-2 3-4 0,-1 5-7 16,-2 10-3-16,-1 5 3 15,0 9 1-15,-1 4 10 16,2 8-2-16,3 8-2 0,2 6 3 16,4 3 0-16,5-1-8 15,4 1-6-15,4-1 1 16,5-7 7-16,1-5 16 0,5-4 4 15,1-4-1-15,0-2 6 16,1-4 7-16,-2 1-18 16,-4-2-11-16,-4 2-8 15,-5 0-1-15,-5 0 2 0,-6 0 4 16,-5-1 10-16,-2 2 5 15,-6-1-5-15,-3 3-5 16,-1-3-2-16,-2-2 3 0,1-3-2 16,1-4-2-16,0-2 2 15,2-5-5-15,1-5 3 16,1-1 0-16,0-7-1 0,0-2-2 15,-2-3-7-15,-1-4-3 16,-3-1 0-16,-3-3-1 16,-2-2 1-16,-4 0 0 0,1-2 2 15,-4-4 3-15,-3-2-4 16,-3 0-4-16,-2-1 0 15,-2-1-2-15,-2 0-3 16,-1 1-23-16,-1 1-33 0,-1 1-14 16,-2 0-38-16,-8-1-59 15,-3-5-87-15,-4-1-384 16</inkml:trace>
  <inkml:trace contextRef="#ctx0" brushRef="#br0" timeOffset="483.6009">15221 13159 962 0,'-9'-16'115'0,"6"3"-62"0,1 4 5 16,5 3-27-16,3 2-20 16,4 3-8-16,2 2-1 15,4 7 2-15,2 3 3 16,3 6 3-16,3 1 7 0,1 0 11 15,5 3 4-15,-2-3-6 16,4-2-13-16,1-1-2 16,2-2 0-16,0-3-2 0,-1 0-1 15,-2-2-5-15,-2-2-3 16,-3 0-4-16,-4-4 2 15,-3 1-2-15,-1-7 2 0,-2-6-1 16,-1-9 1-16,-2-8 0 16,-1-7-2-16,0-10-4 15,-3-6-16-15,-1-5-10 16,-3 2 21-16,2 5 14 0,-3 4 3 15,-2 8 8-15,-1 7 11 16,0 9 3-16,-4 5-2 16,0 4 1-16,1 6 1 0,-3 4-5 15,-2 2-6-15,0 12-9 16,-3 12-6-16,-1 7 3 15,-3 12 1-15,0 9 4 0,0 6-9 16,3 0 2-16,2-1-4 16,3-3-2-16,3-7-6 15,2-6-29-15,6-2-38 0,2-5-50 16,1-4-49-16,-3-12-222 15</inkml:trace>
  <inkml:trace contextRef="#ctx0" brushRef="#br0" timeOffset="8299.2146">18412 11760 508 0,'-9'-12'54'16,"-2"2"17"-16,6 2-18 15,0 1 2-15,3 2-21 0,1 1-15 16,-1 2-3-16,-3 0-3 15,0 5-7-15,-5 7-1 16,-6 7 2-16,-7 7-6 16,-6 9 4-16,-8 8-1 0,-6 9 0 15,-4 9 0-15,-2 6 1 16,-4 7 5-16,-3 3 8 15,-2 6-3-15,-2 3-1 0,0-2 2 16,-3 1 5-16,-1-2-3 16,1-1-4-16,3-4 2 15,3-7-2-15,1-3-6 16,3-4 1-16,1-5 2 0,4-3-1 15,1-5 5-15,3-3 5 16,2-5 2-16,4-2 1 16,5-7-4-16,3-5-5 0,6-3-7 15,2-6-4-15,3-4-1 16,2-4-4-16,2-5 3 15,2-1-5-15,1-2 1 0,0-2-2 16,3-6 2-16,2-3-2 16,0-3-1-16,1-6-2 15,1-2-8-15,1-7-31 16,1-4-4-16,1 1 11 0,-1-5-8 15,1-3-4-15,-1 0 13 16,2-1 22-16,0 0 17 16,-1-1 1-16,1 2 2 0,0 3 2 15,-3 4 16-15,-1 7 18 16,1 2-2-16,0 6 3 15,1 5-9-15,1 5-10 0,2 4-3 16,-1 2-4-16,2 6-18 16,1 11 11-16,0 9 5 15,-2 8 0-15,0 7 7 16,-2 6-2-16,-3 2-3 0,1 1-7 15,-1-3-1-15,-1-2 2 16,0-3-2-16,1-5 4 16,2-5 1-16,-1-4-4 0,2-6 3 15,1-3 4-15,2-7 4 16,3-1-7-16,3-5-7 15,5-4-1-15,4-2 6 0,6-6 12 16,5-5 0-16,4-4-6 16,7-5-8-16,4-1-2 15,5-4-5-15,3-2 3 0,6 1-5 16,2 1-1-16,3 2 1 15,1 0-4-15,2 5-9 16,-1-1-56-16,-7 0-103 16,-5-8-135-16</inkml:trace>
  <inkml:trace contextRef="#ctx0" brushRef="#br0" timeOffset="14414.4253">18468 13487 655 0,'-20'-17'18'0,"0"-1"26"16,9 5-30-16,3 3-5 15,4-3-1-15,2 2 0 0,3-1-1 16,5-1 2-16,4 1 5 15,3-1 2-15,6-1 1 16,4 1-3-16,8 2-5 0,4-1 0 16,8 1-3-16,6 1-1 15,9 0 2-15,6 2-1 16,9 0 5-16,6 1-1 0,8 4-2 15,5 0 1-15,7 1-3 16,4 1-2-16,4 2-1 16,-1-1-2-16,0 4-1 15,-4 0-1-15,-6 2 0 0,-7 3 1 16,-9 3 0-16,-7 2 0 15,-11 2 3-15,-6 6-1 16,-8 3 1-16,-5 3 1 0,-2 7 2 16,-1 1 5-16,0 5 0 15,0 1-1-15,4 0-3 16,1 2-1-16,0 0 3 0,1-1 2 15,-3-1 4-15,-5 3 0 16,-5-1-5-16,-6 0-1 16,-5 0 6-16,-8 4 2 0,-7 3-1 15,-6 2 5-15,-5 6-7 16,-10 1-6-16,-3 3-2 15,-4 1-4-15,0-4 0 16,-1-2 0-16,1-5-2 0,1-4 2 16,-1-4 2-16,-4-5 0 15,-4-2 3-15,-6-2 2 16,-5-3 1-16,-8 0-4 0,-4 0-2 15,-7 0 5-15,-6-3 2 16,-2-1 1-16,-6-1 1 16,-4-2 2-16,-6-2-9 0,0-3-2 15,-6-2-1-15,-1-3 2 16,0-2-2-16,-2-3 5 15,2-1 6-15,1-4 5 0,5-1 1 16,2-2 3-16,2-2-10 16,4-1-3-16,3-2-3 15,2-2-4-15,3 0-2 16,0 1-1-16,0-3 1 0,2 1-2 15,1-2 0-15,2-2 0 16,3-1 0-16,3-3 2 16,7-3 0-16,5-2-2 0,6-2 1 15,3 2 0-15,7-3 1 16,3 1-3-16,4-1 1 15,2 1-3-15,2-1 0 0,3 0-2 16,2-1 0-16,2 0-3 16,1 2-8-16,5-1-38 15,3 2-47-15,1-4-62 16,1-2-36-16,0-2-55 0</inkml:trace>
  <inkml:trace contextRef="#ctx0" brushRef="#br0" timeOffset="14679.6258">18300 14384 593 0,'5'-4'31'16,"-4"2"12"-16,0 2 16 16,-2 5 2-16,-5 12-37 15,-5 10 17-15,-4 10 13 0,-5 9-13 16,-1 5 0-16,-2 0 2 15,1-3-3-15,2-5 15 16,6-7-1-16,4-7-22 16,2-4-10-16,7-4-13 0,3-7-5 15,16-4-2-15,12-7 2 16,11-3 4-16,13-6-7 15,14-4-7-15,9-8-10 0,-3-10-106 16,-4-5-248-16</inkml:trace>
  <inkml:trace contextRef="#ctx0" brushRef="#br0" timeOffset="15787.2278">18148 14986 752 0,'-2'-8'16'15,"9"7"-13"-15,8 5 4 16,8 10 9-16,7 10 31 15,5 15 9-15,7 15 3 0,6 9 7 16,9 14 0-16,6 11-11 16,7 6-27-16,7 2-17 15,8-1-1-15,0-2 1 0,4-4 9 16,2-8 6-16,2-6 18 15,-1-5-7-15,-2 0-13 16,0-3-9-16,-4 2-8 16,-5 0-5-16,-7 2 3 0,-4 1 1 15,-7 1 19-15,-4-1-7 16,-3-6-10-16,-6 0-2 15,-3-6 3-15,-3-5-2 0,-4-6 2 16,-3-5-1-16,-4-6-3 16,-2-6 2-16,-3-6 4 15,-5-6 0-15,-5-5-3 0,-3-4-6 16,-4-3 1-16,-5-3-1 15,-3-3-1-15,-2-2 1 16,-2 2 21-16,-1-3 29 16,-1-2-42-16,-4-2-10 0,-1-1 0 15,0 2-2-15,-2-4 0 16,3 1 0-16,-4-2-2 15,1 0-4-15,-3-2-6 0,2-2-6 16,-3 1 6-16,1-1 1 16,1 0-4-16,0 0-4 15,1-2-14-15,0-3-8 0,1-2 3 16,-3-2-4-16,2 3-6 15,-3-4 18-15,-3 4 26 16,0 1 4-16,-3 3 1 0,0 4 4 16,-2 2 0-16,4 1 0 15,-1 0 2-15,3 3 1 16,3 1 7-16,2 0 5 15,3 0 6-15,2 1 0 0,3 0-9 16,1 3-1-16,2-1-8 16,-1 2-7-16,2 5 2 15,1 2 1-15,-2 6 4 0,0 3 3 16,5 2 3-16,1 2-1 15,0 0-7-15,0-2-4 16,0-4 1-16,0-2 0 0,-1-4-2 16,-2-1 1-16,-1-5 0 15,-2-1 0-15,2 0 0 16,0-2-1-16,-2 0 0 0,2 0-2 15,-1-1-4-15,4-2-5 16,4-2-19-16,1-3-81 16,0-8-121-16,0-1-126 15</inkml:trace>
  <inkml:trace contextRef="#ctx0" brushRef="#br0" timeOffset="19702.8346">15343 13699 429 0,'-9'-25'135'0,"-4"-2"-89"0,2-1 1 15,-2 0-20-15,-3-1 9 16,-3 1-1-16,-4 0-12 15,-4 0 7-15,-4 1 0 0,-3 2 1 16,-4 0-4-16,-3 2 2 16,-3 2-5-16,-4 0-7 15,-1 4-7-15,-3 1-7 0,-3 5-3 16,-3 3 6-16,-1 2-5 15,-4 3 1-15,0 2-3 16,-3 4 4-16,0 2-1 0,-1 4 1 16,2 5-4-16,0 4 6 15,1 4-5-15,-1 5 2 16,1 4 1-16,1 0-3 15,0 3 2-15,3 2-4 0,1 0 3 16,3 0-1-16,5 0 1 16,3 0 2-16,4 3-1 15,7 0 1-15,4 6-1 0,3 3 0 16,6 5-2-16,2 4 1 15,1 3-2-15,3 5 2 16,2 4 3-16,5 2-2 0,1 4 4 16,7-1 5-16,1 1 0 15,7-1 9-15,8-5-12 16,6-7 4-16,8-4-7 0,6-7-4 15,6-7 7-15,6-3-2 16,5-2 2-16,3-2 4 16,3-3-4-16,3-5-2 15,6-6-2-15,0-4 2 0,6-8 5 16,1-6 1-16,6-4-3 15,-1-6 2-15,2-9 2 16,1-5 1-16,0-4-5 0,-3-5-2 16,-4 0-3-16,-5 1 0 15,-9 2 3-15,-5 4 5 16,-12 2-1-16,-8 6-2 0,-9 3-1 15,-7 1 2-15,-8 3 7 16,-4 1 11-16,-5 2 19 16,-2 0 17-16,-2 1-36 15,-3-2-15-15,-1 2-5 0,0 0-5 16,-4 0-3-16,2 2-1 15,-1-2-3-15,2 3-2 16,-2 0-4-16,0 0-15 0,1 3-36 16,0 1-23-16,-3 2-48 15,-5 0-81-15,-2-4-67 16</inkml:trace>
  <inkml:trace contextRef="#ctx0" brushRef="#br0" timeOffset="23041.2405">18201 10567 680 0,'1'-12'58'16,"-2"3"38"-16,1 3-54 15,-2 4 14-15,4 4-27 0,1 4-25 16,4 7 3-16,1 6 0 16,0 6 12-16,0 6 28 15,3 1-8-15,-2 2-4 0,1-4-14 16,4-2-15-16,1-8-3 15,3-5-2-15,3-11-1 16,3-6 0-16,1-13 3 0,3-10 4 16,0-8 2-16,0-7 2 15,0-6 3-15,0-10-4 16,-1-6 1-16,3-6 2 0,2-4-5 15,4 0-2-15,2 4 7 16,0 9 11-16,3 11 28 16,1 12-11-16,-1 9-11 15,-1 9-10-15,-2 6-10 0,2 8-7 16,-2 3-3-16,-1 5-2 15,-2 6-5-15,-4 3-3 16,0 6-26-16,-7 2-78 0,-8-4-69 16,-8-3-89-16,-7-9-373 15</inkml:trace>
  <inkml:trace contextRef="#ctx0" brushRef="#br0" timeOffset="27034.8475">6063 13973 615 0,'-7'13'90'0,"0"7"-66"15,4 10 29-15,0 15 15 16,1 10-9-16,2 16 2 0,0 15 5 15,0 12 19-15,0 6-39 16,4 2-12-16,2 0 0 16,1-3-21-16,2-4 1 0,0-8-5 15,-1-4-6-15,-1-6-1 16,-2-12-2-16,-3-6 1 15,-1-9-2-15,1-6 0 0,-1-8-1 16,1-6-5-16,0-6-22 16,0-13-110-16,-2-17-83 15,-3-22-204-15</inkml:trace>
  <inkml:trace contextRef="#ctx0" brushRef="#br0" timeOffset="27721.2487">5931 14021 667 0,'15'-13'28'0,"8"1"-7"16,9 0 4-16,10 1 1 16,9-1-9-16,9-1-8 0,9 0-3 15,9 1-2-15,6-3 2 16,9-1-2-16,7-3 1 15,12-2 0-15,6 0 8 0,2-4 3 16,7 0 3-16,2-2 0 16,-1 1 3-16,3 0 3 15,0 1 11-15,3-1 3 0,-2 0 0 16,2 4-10-16,1 0-8 15,-4 4-11-15,-3 1-1 16,-3 1-4-16,-8 4 1 16,-7 0-2-16,-6-1 1 0,-6 0 4 15,-5-3 5-15,-4 1 5 16,-5 0-1-16,1-5 0 15,-6 3-5-15,-3-2 4 0,0 2 2 16,-4-1-7-16,-1 1-1 16,-5 1 2-16,-3-1-2 15,-3 0-4-15,-4 0 0 0,-5 0-1 16,-4 1-1-16,-3 1-3 15,-5 3 4-15,-7 1 0 16,-2 2 0-16,-6 5-2 16,-3 0-1-16,-7 2-2 0,-1 1 0 15,-5 2 1-15,-2 2 0 16,-1 5 0-16,1 6 3 15,0 6 2-15,0 7 3 0,1 11 7 16,1 7-5-16,0 11 7 16,2 7-1-16,-2 5-6 15,4 2-10-15,-2 0-2 0,1 2-5 16,-1-4-1-16,-5-3-4 15,-5 1-10-15,-10 0-55 16,-13-3-55-16,-12-6-92 16,-14-13-63-16</inkml:trace>
  <inkml:trace contextRef="#ctx0" brushRef="#br0" timeOffset="28392.0499">6035 15530 860 0,'1'-9'17'16,"16"1"-15"-16,11 1-1 0,8 0 1 15,9-2-2-15,4 2 4 16,4 0 2-16,8 2 6 15,5-1 18-15,10 0 7 0,13-3 8 16,14-3-6-16,15-8 6 16,14-4-18-16,16-10-6 15,13-9-11-15,15-5-5 0,5-6-5 16,7 0 4-16,6 1 1 15,1 3 0-15,1 4 9 16,-6 2 0-16,1 3-4 16,-7-2-1-16,-10 0 2 0,-7 1 15 15,-7-1 14-15,-13 1 7 16,-11 2-1-16,-8 2-13 15,-11 2-4-15,-11 1-20 0,-14 3-3 16,-11 3 1-16,-12 3 0 16,-14 4 1-16,-10 4 6 15,-13 0-2-15,-6 5-1 0,-10 2 1 16,-1 1 0-16,-7 2-2 15,-1 1-4-15,-2 2-6 16,-3 2-1-16,1 1-2 0,-3-2-4 16,-4 0-5-16,-6-1-46 15,-6-5-38-15,-6-3-52 16,-2-7-60-16,-3-7-47 15,2-9-151-15</inkml:trace>
  <inkml:trace contextRef="#ctx0" brushRef="#br0" timeOffset="28563.6502">10318 13950 932 0,'-4'-3'195'0,"3"2"-48"16,1 15-117-16,2 10-20 0,6 11-5 16,0 10-3-16,2 7-2 15,-3 1-3-15,-3 2-2 16,-4-3-3-16,-6-2-21 0,-9-5-71 15,-9-9-84-15,-8-13-29 16,-9-15-362-16</inkml:trace>
  <inkml:trace contextRef="#ctx0" brushRef="#br0" timeOffset="29047.251">6717 14441 931 0,'-3'-7'22'0,"3"5"19"16,6 14-52-16,8 13 15 15,2 11 2-15,3 10 3 16,-3 6 8-16,1 2 13 0,-2 1-6 16,-4-2-20-16,-1-6-3 15,-2-5-3-15,-4-6 0 16,-1-5-4-16,-3-9-4 0,0-7-5 15,-7-8-45-15,1-8-37 16,-2-12-18-16,-3-12-108 16,-2-10-185-16</inkml:trace>
  <inkml:trace contextRef="#ctx0" brushRef="#br0" timeOffset="29187.6513">6753 14548 663 0,'0'-31'89'16,"0"0"39"-16,10 2-59 16,7 2-24-16,7 2-22 15,5 1-14-15,4 6-8 16,-4 3-1-16,0 6-3 0,-4 7-5 15,-7 2-38-15,-5 10-95 16,-8 2-112-16,-5 2-260 16</inkml:trace>
  <inkml:trace contextRef="#ctx0" brushRef="#br0" timeOffset="29374.8516">6797 14726 1005 0,'2'-4'57'16,"17"-6"-60"-16,8-1 5 0,6-4 0 15,3-2 0-15,-3 2-5 16,-3 4-4-16,-6 2-48 16,-5 4-111-16,-6 2-44 0,-3 2-55 15</inkml:trace>
  <inkml:trace contextRef="#ctx0" brushRef="#br0" timeOffset="29515.2519">7063 14628 222 0,'1'8'356'0,"4"0"-207"16,0 1-19-16,6 8-27 16,1 1-18-16,3 5-23 15,1-1-31-15,1 2-20 0,0-2-9 16,-4-1-3-16,-2-6-3 15,-2-4-5-15,-6-7-9 16,-3-4-63-16,0-11 28 16,-8-9-141-16,-2-11-129 0</inkml:trace>
  <inkml:trace contextRef="#ctx0" brushRef="#br0" timeOffset="30607.2538">7149 14474 741 0,'5'-17'136'0,"1"5"2"16,6 7-38-16,1 6-35 15,2 7-11-15,3 10-21 0,-1 8-13 16,2 6-9-16,-1 2-7 15,1-1-4-15,-1-5-2 16,-2-4-1-16,-2-8-2 16,-1-9 1-16,1-6-1 0,-2-2-3 15,0-15 6-15,1-3-3 16,-1-8-8-16,5 0 1 15,-1-2 5-15,-1 3 8 0,2 4 1 16,-1 5 4-16,0 6 7 16,3 5 14-16,-1 3-1 15,3 3 8-15,0 5-7 0,3 6-15 16,0 0-9-16,2 1-2 15,-3-2-2-15,-2-1-4 16,-5-6-4-16,-4-3-2 16,-5-6-7-16,-3-8 10 0,-4-7-5 15,-2-2-6-15,-5-2 7 16,0-2 8-16,-4 4 5 15,2 5 3-15,1 3 4 0,1 5 20 16,2 7 5-16,0 1-6 16,3 6-7-16,0 7-15 15,2 4-3-15,0 7-1 16,4 4-2-16,4 1-4 0,3-3-2 15,2-3-5-15,3-7-10 16,0-7-42-16,2-9-2 16,-3-7-13-16,-1-7 38 0,-1-7 20 15,-4-2 13-15,-2 0 9 16,-2 4 5-16,-1 2 28 15,0 7 48-15,1 5-9 0,1 2-14 16,4 3-32-16,1 2-12 16,4 5 2-16,2 5-3 15,1 2-6-15,-1 6-7 0,0-1-3 16,-1-2-2-16,-2 0-4 15,-3-6-15-15,0-6-36 16,-4-4 3-16,1-11 20 16,-3-6-1-16,-1-2-6 0,-3-3 31 15,1 2 12-15,1 3 8 16,0 5 34-16,2 4 25 15,4 3-15-15,2 5-13 0,6 0-14 16,1 5-7-16,3 5-3 16,0 3-7-16,1 2-6 15,-4 3-2-15,0-1-3 0,-4-3-3 16,-2-4-11-16,-3-5-40 15,-2-6-10-15,-2-7 11 16,-2-11 9-16,-2-4-15 16,-1-8 18-16,0-3 28 0,0 1 17 15,0 1 16-15,0 6 52 16,6 4 10-16,-1 6-9 15,2 5-9-15,2 6-23 0,2 3-15 16,2 3 0-16,-1 6-3 16,1 6-7-16,-1 2-7 15,-3 3-5-15,-2 0-3 0,-4-3-4 16,-1-5-6-16,-2-6-32 15,-4-4 10-15,-2-12 25 16,-1-10-29-16,-2-6 4 0,2-9 17 16,2-4 11-16,1-1 6 15,3 3 1-15,1 5 7 16,0 7 39-16,3 13 18 15,4 7-13-15,4 9-29 0,-1 8-10 16,4 14 1-16,2 10 7 16,-1 11 1-16,0 11-10 15,1 7-8-15,-2-1-5 0,-1-4-3 16,-1-6-13-16,-3-13 1 15,0-11-15-15,-4-12-39 16,2-6-21-16,-1-7-10 0,-2-11-60 16,3-8-75-16</inkml:trace>
  <inkml:trace contextRef="#ctx0" brushRef="#br0" timeOffset="31044.0546">8980 13839 881 0,'-21'-2'98'16,"0"6"-25"-16,2 12-33 15,3 7-28-15,1 3-9 0,4 4-2 16,4 2-2-16,7-4 0 15,2-3-4-15,8-2-2 16,6-8-1-16,3-2-4 0,1-4-12 16,-1-5-5-16,-2 0 11 15,0-1 15-15,-6-3 5 16,-3 5 3-16,-2 1 7 0,-2 3 29 15,-3 4 16-15,-1 5 6 16,0 4-25-16,-1 2-26 16,-2 2-11-16,0-3-6 0,1-4-8 15,-1-5-54-15,3-10-81 16,0-7-5-16,3-14-13 15,4-9-413-15</inkml:trace>
  <inkml:trace contextRef="#ctx0" brushRef="#br0" timeOffset="31605.6555">9097 14055 261 0,'8'-13'430'0,"-2"4"-222"16,-3 5-46-16,1 4-39 0,1 4-91 15,0 8 7-15,2 8 17 16,-2 7-22-16,-4 9-25 16,0 7-7-16,-3 3 0 0,-6 4-5 15,-3-2-3-15,-1-6-6 16,0-7-48-16,2-10 38 15,1-4-13-15,2-9 8 0,3-7-36 16,2-5-20-16,2-4 59 16,1-7 1-16,5-7-18 15,5-5 29-15,3-8 9 16,4-7 5-16,5-6-2 0,2-6 0 15,2-6-4-15,4-1-47 16,-1-5 25-16,2 6 25 16,-3 3 10-16,-3 7 53 0,-4 7 1 15,-6 9 6-15,-5 10 9 16,-4 5-7-16,-4 9-13 15,-3 7-5-15,0 10-36 0,-4 12-14 16,-1 6 4-16,-1 9-3 16,0 8-1-16,-1 4-5 15,4-1 1-15,3-3-1 16,0-2-3-16,3-7-1 0,2-7 2 15,1-7-1-15,-1-5-1 16,1-4-7-16,-1-5 7 16,-1-2 3-16,3-3 2 0,-2-1 1 15,4 0 1-15,1 0 1 16,2 1-1-16,1 1-1 15,1 1 1-15,-1 4 0 0,0 0 0 16,-4 0 1-16,-3 2-2 16,-3 0 0-16,-3-2-1 15,-4-2 1-15,-6-3-2 0,-2-3 2 16,-2-4-8-16,0-8-31 15,0-9-32-15,2-12-26 16,1-14-55-16,2-15-90 16</inkml:trace>
  <inkml:trace contextRef="#ctx0" brushRef="#br0" timeOffset="32089.2564">9488 13768 882 0,'8'-6'202'16,"1"5"-70"-16,3 6-95 16,1 16 3-16,2 8-8 15,3 7-17-15,-2 6-9 0,-2 6-4 16,-3-1 2-16,-1-4-7 15,-3-6-2-15,-3-6-1 16,-2-8-11-16,-2-12-26 16,0-7-12-16,0-4-19 0,0-13 51 15,0-12-97-15,4-4-8 16,0-4 12-16,3-1-25 15,-4 3 76-15,3 5 70 0,-1 8 104 16,0 9 72-16,3 7-47 16,0 3-59-16,3 10-4 15,2 5-2-15,4 6-18 16,0 2-18-16,1 3-22 0,-1-1-10 15,0-3-1-15,-4-4-2 16,-1-5-2-16,-1-8-1 16,-3-8 0-16,1-8 3 0,-3-8 2 15,4-6-2-15,0-2-2 16,0-3 0-16,-2 4 4 15,0 3 1-15,-1 4 8 0,0 8 40 16,0 4 20-16,1 5-20 16,3 4-26-16,-1 5 2 15,3 5-7-15,1 5-10 0,0 1-8 16,-2 4-1-16,-1-2-3 15,-3 1-5-15,-4-4-16 16,-1 0-51-16,-3-3-38 16,-3-11-48-16,-5-6-100 0,-5-12-440 15</inkml:trace>
  <inkml:trace contextRef="#ctx0" brushRef="#br0" timeOffset="34819.2612">6427 12348 666 0,'-10'-19'29'0,"3"0"39"16,7 6-29-16,0 9-16 16,5 2-15-16,3 6-9 0,4 9-1 15,2 6 4-15,4 11 0 16,2 9 1-16,3 10-1 15,3 8 2-15,4 7 4 0,1 5-1 16,4 5 5-16,3 0 6 16,2-1 3-16,2-1-2 15,-2 2 5-15,-2-1-3 0,-5-7-2 16,-6 2-7-16,-3-4 2 15,-5-2-8-15,-4-5 1 16,-4-6-2-16,-1-4-3 16,-5-7 3-16,-2-6-1 0,-2-9-1 15,-1-4 4-15,0-6 4 16,-1-3-1-16,-3-4-5 15,3-5-2-15,-1 0-2 0,1 0 1 16,-2-3-1-16,2 2 1 16,-2-2-1-16,0-2-1 15,-2 1 1-15,0-5 0 0,-3-1-2 16,0-6 0-16,-4 0 2 15,0-5-2-15,-3-4 0 16,-2 1 1-16,-1-4 1 0,0 5 3 16,-1-3 1-16,1 5 14 15,4 2 17-15,1 6 0 16,3 1-2-16,5 5-1 15,3 2-12-15,2 5-12 0,6 7-12 16,3 4 6-16,6 9 0 16,3 2 3-16,4 4 1 15,1 1-1-15,1-3 1 0,1-4 2 16,1-1 0-16,-3-7 2 15,-2-4-3-15,-3-3-2 16,-3-4-1-16,-3-4 2 0,-1 0 5 16,-3-10 18-16,1-4 4 15,-2-5-17-15,1-5-12 16,-1-4-4-16,-1-2-2 0,0-1 0 15,-2 0-2-15,-2 4-1 16,-2 3 1-16,0 6-2 16,0 7-1-16,0 5-4 15,0 6-26-15,-2 4-106 0,-6 0-115 16,-4-4-84-16</inkml:trace>
  <inkml:trace contextRef="#ctx0" brushRef="#br0" timeOffset="35458.8623">5770 11900 658 0,'0'-25'43'0,"2"4"-14"0,5 3-11 16,-1 6-7-16,0 8-14 15,-3 5-2-15,-1 6 2 16,-2 11-3-16,-8 8 9 0,-3 7-1 15,-5 9 8-15,-2 8 21 16,0 6 14-16,4 1 2 16,1 1-11-16,8-4-17 0,5-4-8 15,7-7-4-15,8-8-6 16,5-4-3-16,4-6 2 15,3-4-1-15,-2-3 3 16,-2-1 6-16,-3 0-8 0,-8-1-1 16,-5 1 0-16,-7 1 2 15,-3 0 0-15,-10 2 10 16,-5-1 16-16,0 2 0 0,-2-4-9 15,-2 2-14-15,5-6 0 16,2-3-4-16,6-3-3 16,5-6-3-16,4-6-7 0,1-10-12 15,8-8-57-15,3-11-24 16,2-11-39-16,3-8-13 15,1-6-175-15</inkml:trace>
  <inkml:trace contextRef="#ctx0" brushRef="#br0" timeOffset="36644.4644">5895 12059 210 0,'6'-47'307'0,"-1"8"-188"16,-2 8-7-16,0 6-23 0,-2 8-29 15,1 7-24-15,1 6-4 16,1 4-5-16,-1 10-25 16,1 13-4-16,0 11 6 0,1 11 8 15,-1 10 2-15,4 5-6 16,2 1-2-16,-1-1-1 15,0-5-4-15,3-10-5 16,-3-8-1-16,-1-9-3 0,-3-5-1 16,-2-10-9-16,-3-9-25 15,0-4-15-15,0-14 51 16,-2-6-49-16,-2-6 13 0,3-5 29 15,1-4 10-15,0 0 6 16,5 0 6-16,3 4 18 16,1 3 34-16,4 6 4 0,2 7 2 15,4 6-18-15,2 6-21 16,3 2-12-16,2 1-7 15,1 5-6-15,-2-1-1 16,-3-2-2-16,-2 0-1 0,-4-6-2 16,-5-4 2-16,-5-5 2 15,-4-2-1-15,-2-2 0 16,-7 0-1-16,-5-1-7 0,-4 5 1 15,-4-1 3-15,-2 6 9 16,-1 5 3-16,0 5 10 16,2 5 23-16,5 12-22 0,3 6-5 15,5 8-4-15,5 5-5 16,4-1-2-16,9-3-3 15,8-5-3-15,4-6 1 0,6-9-1 16,-1-9 1-16,-1-6-4 16,-1-5-7-16,-3-13-7 15,-4-4 5-15,-5-6 1 16,-2-6 7-16,-3-3-2 0,-3 0 7 15,-2-1 1-15,-2 1 1 16,-1 3 2-16,0 0 1 16,-3 7 3-16,-2 3 7 0,0 6 15 15,-2 9 25-15,-1 8-7 16,-2 7-22-16,-1 15-25 15,-1 5 3-15,2 7 3 0,3 3-3 16,3 0-1-16,4 0 0 16,1-4-2-16,8-4 2 15,3-7-1-15,3-5-1 16,6-4 0-16,4-8 1 0,4-6 0 15,4-4-9-15,5-7-12 16,-2-5-32-16,0-2-3 16,-4-6 16-16,-2 1-13 0,-7-3 1 15,-4-1 16-15,-5-4-3 16,-4-1-16-16,-6-4-11 15,-1 0 6-15,-3 0 19 0,-3 1 34 16,-1 6 15-16,-2 5 24 16,0 5 42-16,0 6 12 15,1 4-24-15,2 3-27 0,-1 2-17 16,2 5-10-16,-1-1-3 15,1 2-1-15,1 0 0 16,-2 3-6-16,0 3 0 16,-2 2 5-16,2 4-3 0,-1-1 5 15,1-1-2-15,1-1-2 16,1-2 0-16,1-1 0 15,0-3 0-15,0 0 0 0,-1-2 1 16,-1 2 2-16,1-2 0 16,-2 1-1-16,0 2-1 15,1 1 1-15,-1-1-2 0,1 4 0 16,-2 3 1-16,-1 4-1 15,-1 6 2-15,0 6 0 16,-1 7 0-16,0 5 1 16,2 3 5-16,2 1 6 0,3 0 1 15,0-4-3-15,7-1-8 16,1-6-2-16,4-2 2 15,2-5-2-15,2-7 0 0,3-5 2 16,3-8-1-16,3-4 3 16,2-11-5-16,4-9-2 15,0-5-4-15,0-5-6 0,-3-3-23 16,-1-3-34-16,-5-3-11 15,-6-5-52-15,-5-5-50 16,-2-5-268-16</inkml:trace>
  <inkml:trace contextRef="#ctx0" brushRef="#br0" timeOffset="37050.0651">6877 11545 648 0,'-4'-37'92'0,"1"-1"39"15,2 4-45-15,0 4-17 0,0 7-28 16,1 7-24-16,0 5-2 16,0 4 4-16,-1 6-3 15,-2 3-16-15,-4 12-17 0,-1 9 14 16,-3 11 4-16,1 9 5 15,-2 12 0-15,5 7 1 16,1 5-1-16,6 2-1 0,2-6-4 16,8-5 0-16,4-10-2 15,0-12-2-15,2-11-3 16,-4-11-4-16,-2-10 4 0,-6-4 4 15,-1-12 11-15,-3-7-7 16,-3-6-4-16,-3-5 2 16,0-2 3-16,0 1-4 15,2 1 2-15,1 9 4 0,3 5 9 16,0 9 10-16,7 7 17 15,0 9-34-15,4 11 6 16,0 7 2-16,5 5 6 0,-2 6-4 16,3 4-5-16,2-1-8 15,1-4-7-15,0-5-5 16,0-4 5-16,0-8-4 0,-2-6-6 15,-3-7-18-15,-2-2-51 16,-4-6-56-16,-4-11-51 16,-5-16-229-16</inkml:trace>
  <inkml:trace contextRef="#ctx0" brushRef="#br0" timeOffset="37315.2656">7236 11089 960 0,'-3'-17'61'0,"3"15"15"16,7 22-69-16,2 16-10 0,4 14-3 15,-3 19 5-15,0 13 2 16,-2 7-3-16,-2 3-3 15,0-1 3-15,0-8-6 16,-2-12 7-16,-1-13-4 0,-1-17 4 16,-2-13-2-16,-1-8-15 15,-6-11-47-15,-3-7-26 16,0-8-51-16,-4-9-62 0,1-14-145 15</inkml:trace>
  <inkml:trace contextRef="#ctx0" brushRef="#br0" timeOffset="37564.866">7239 11630 263 0,'10'-30'295'15,"6"1"-202"-15,6 0 34 16,5 5-39-16,4 2-31 15,2 3-27-15,1 4 10 16,0 8 1-16,-5 6-14 0,-3 2-4 16,-6 13 2-16,-2 5 11 15,-5 6 13-15,-4 2-4 16,-1 6-18-16,-3 0 0 0,0-3-13 15,-2 1-8-15,-2-4-5 16,-1 0-5-16,0-6 0 16,0-4-4-16,-1-5-5 0,-2-8 0 15,-1-5-18-15,-2-6-10 16,-2-11-72-16,-1-6-19 15,-4-10 4-15,0-6-91 0,2-7-285 16</inkml:trace>
  <inkml:trace contextRef="#ctx0" brushRef="#br0" timeOffset="37658.4662">7488 11405 660 0,'0'-18'131'16,"0"10"-21"-16,8 8-65 0,4 11-45 15,1 9-15-15,4 1-63 16,1-1-180-16</inkml:trace>
  <inkml:trace contextRef="#ctx0" brushRef="#br0" timeOffset="37939.2667">7785 11356 920 0,'-12'-13'155'16,"3"7"-55"-16,1 12-76 0,0 10-33 15,-1 9 3-15,0 12 1 16,-3 5 0-16,2 4 1 16,-1 0 6-16,6 1-1 0,3-5 2 15,2-7 1-15,5-5 3 16,6-4-4-16,5-8 0 15,5-4 1-15,6-9-3 16,4-3 0-16,4-9-4 0,2-7-12 16,1-5-43-16,-3-6-47 15,-2-5 15-15,-3-7 4 16,-3-9-12-16,-4-11-28 0,-5-9-114 15</inkml:trace>
  <inkml:trace contextRef="#ctx0" brushRef="#br0" timeOffset="38235.6672">8125 11083 692 0,'-8'-18'132'0,"-1"7"-12"16,0 13-53-16,-2 11-53 15,-1 15-10-15,-2 8-5 0,0 8 1 16,-1 4-3-16,6 0 2 16,6-4-2-16,3-5 0 15,2-7-4-15,8-8 4 16,7-8 0-16,2-8-1 0,3-5 6 15,4-3 2-15,-1-5-2 16,2 0-1-16,-2 0 4 16,-1 4 0-16,-3 1 6 0,-8 4 3 15,0 8 6-15,-6 7 10 16,-5 6 14-16,-2 3-10 15,-2 5-10-15,-7 3-18 0,-2 3-4 16,2-1-8-16,0-1-7 16,3-2-7-16,3-8-119 15,3-12-49-15,7-14-273 16</inkml:trace>
  <inkml:trace contextRef="#ctx0" brushRef="#br0" timeOffset="38407.2675">8572 11531 1123 0,'3'6'143'0,"5"10"-137"16,4 13-4-16,-1 8-16 16,-2 4-15-16,-3 0-90 15,-6-2-95-15,0-12-132 0,-6-10-65 16</inkml:trace>
  <inkml:trace contextRef="#ctx0" brushRef="#br0" timeOffset="40029.6703">9219 12043 845 0,'-8'10'88'15,"8"18"-61"-15,6 15-12 16,9 13 21-16,8 13 9 16,7 6-13-16,9 6-12 0,3-1-14 15,3-1-3-15,0-2 4 16,-3-2 3-16,-5-5 8 15,-6-5-4-15,-6-4-6 0,-8-4-2 16,-6-5 0-16,-8-8-3 16,-3-6 0-16,-6-6 3 15,-6-6-3-15,-2-7-1 16,-2-7-2-16,-4-8-1 0,1-4-2 15,-2-14-2-15,1-7-3 16,-4-10-17-16,2-6-37 16,-2-4-4-16,0-5 35 0,3 0 26 15,-1 4 8-15,3 6 3 16,1 5 16-16,2 8 32 15,3 8 4-15,5 8-14 0,5 7-3 16,3 5-14-16,10 12-22 16,6 5 7-16,4 7 1 15,6 4 12-15,5 3 5 16,1 0-6-16,1 0-11 0,-2-3-6 15,-3-4-4-15,0-6 0 16,-5-6 0-16,-2-10-1 16,-3-7-1-16,0-10 5 0,-2-14 8 15,1-8 7-15,-3-10-6 16,0-10-6-16,-3-2-6 15,-2-3-6-15,-1 1-5 0,-1 1-2 16,0 6-7-16,-1 3-36 16,-5 4-55-16,-1-4-95 15,-1-6-210-15</inkml:trace>
  <inkml:trace contextRef="#ctx0" brushRef="#br0" timeOffset="40482.0711">9313 10884 517 0,'-15'-8'48'15,"-3"3"44"-15,-1 6-34 16,-1 9-11-16,-2 9-19 15,2 10-8-15,1 9-1 0,6 6-4 16,9 3-4-16,4 0-2 16,13-4-3-16,10-5-4 15,6-7 0-15,9-6-3 16,2-5-1-16,-1-4 6 0,-2-1 0 15,-7 0-3-15,-5 1 1 16,-8 2 4-16,-8 3 2 16,-9 2 27-16,-4 4 15 0,-10 3-17 15,-3-1 10-15,-4-1-21 16,2-2-13-16,1-4-9 15,3-3-4-15,0-7-5 0,5-6-9 16,5-4-63-16,0-2-42 16,3-17-78-16,0-10-129 15</inkml:trace>
  <inkml:trace contextRef="#ctx0" brushRef="#br0" timeOffset="41059.2721">9380 10967 604 0,'3'-26'108'15,"-1"5"18"-15,4 10-48 16,0 10-31-16,4 7-33 15,2 16-9-15,4 10-3 0,4 13 2 16,-1 8 2-16,1 7-6 16,0 1-4-16,-4 0-9 15,-3-7 6-15,-7-8-5 0,-4-9-18 16,-2-10-27-16,-6-10-28 15,-5-10-8-15,-2-7 28 16,-2-7 46-16,0-11 13 16,0-8 6-16,5-3 1 0,2-4 4 15,6 1 27-15,5-1 33 16,10 4 7-16,9 2-12 15,5 3-16-15,8 4-7 0,3 6-8 16,3 4-6-16,1 3-15 16,-5 2-8-16,-3 1-3 15,-6 0 0-15,-9-2 1 0,-7-1 3 16,-5-1 0-16,-7 2 8 15,-2 1 44-15,-7 3 30 16,-2 4-28-16,-1 4-7 0,1 9-18 16,3 4-12-16,5 4-11 15,3 0-5-15,3 2-2 16,9-4-4-16,3-4-1 15,2-5-1-15,2-6-1 0,0-6 0 16,0-2-9-16,-5-9-15 16,-3-9 18-16,-5-3 10 15,-5-6 4-15,-2-4 2 0,-10-1-2 16,-2 1-2-16,-4 6 3 15,0 4 1-15,3 6 5 16,1 7 8-16,6 10-6 0,7 2-11 16,5 14-6-16,10 3-1 15,7 8-19-15,6-3-76 16,2 0-77-16,4-6-98 0,0-8-285 15</inkml:trace>
  <inkml:trace contextRef="#ctx0" brushRef="#br0" timeOffset="41667.6732">10141 10958 647 0,'-11'-27'205'0,"-1"3"-85"15,0 8-30-15,0 4-15 16,1 9-35-16,4 4-23 0,-3 9-19 16,3 11 3-16,-2 8 1 15,1 10-2-15,4 5 0 16,4 1-2-16,2 0 2 0,6-5-3 15,5-9 0-15,6-8 0 16,1-11 3-16,1-8-1 16,-2-4 0-16,0-14 0 15,-2-6-3-15,-3-7 1 0,-3-6 0 16,-1-10-1-16,-5-3 0 15,-1-2-3-15,-3-7-21 16,0-1-25-16,-1 0 9 0,0 3 40 16,0 8 10-16,0 9 17 15,0 11 30-15,0 13 15 16,0 12-8-16,0 19-45 0,5 16-12 15,2 11-2-15,5 14 4 16,4 6-3-16,5 0-10 16,6-4 0-16,1-10-7 0,0-11-24 15,0-12-23-15,-3-13-23 16,-3-12-2-16,-5-7 11 15,-2-14 0-15,-4-8 28 16,-2-7 39-16,-3-5 11 0,-4-3 3 16,-2 0 1-16,0-1 0 15,-2 2 20-15,-4 4 17 16,-3 8 22-16,-1 5 17 0,-2 11 17 15,-6 9-31-15,-2 11-36 16,0 13-24-16,-2 8 2 16,3 8 1-16,2 3-10 0,8 1 0 15,5-3-3-15,4-3 2 16,8-7 0-16,5-6-1 15,4-7 1-15,2-8 1 0,5-5 2 16,3-1-2-16,3-4-12 16,3-6-13-16,1-5-116 15,1-10-85-15,-1-7-405 16</inkml:trace>
  <inkml:trace contextRef="#ctx0" brushRef="#br0" timeOffset="42588.0748">10892 10621 1029 0,'-8'-5'122'16,"6"8"-82"-16,-1 16-53 15,1 8 6-15,-2 11 0 16,0 6-10-16,1 0 0 0,2-2-3 15,0-3 10-15,1-7 8 16,1-8 4-16,3-11 3 16,4-3 3-16,0-5 1 0,3-7 5 15,3-3 6-15,0-8-13 16,2-5-3-16,-3-3-4 15,-5-4-5-15,-5-5 0 0,-3-1-3 16,-10-5-2-16,-6-2-1 16,-1 2 3-16,-3 4-6 15,2 5 2-15,3 8 10 16,3 9 1-16,5 8-3 0,4 4-14 15,3 11 8-15,9 2-13 16,5 1-18-16,5-3-7 16,6-3-4-16,4-5 28 0,5-3 24 15,-2-5 6-15,2-3 9 16,-3 1 22-16,-4 4 21 15,-3-1 2-15,-4 8-5 0,-3 8-13 16,-3 5-13-16,-3 6-22 16,0 4-2-16,-4 1-4 15,-1-4-4-15,-2-3-1 16,-4-8 1-16,0-8 0 0,-3-5 0 15,-3-8 19-15,1-10-11 16,0-8-2-16,1-3-1 16,4-9-1-16,5-2-2 0,7 0-4 15,5 3-12-15,7 2-3 16,3 5-1-16,4 8 2 15,2 4 3-15,-2 5-17 0,-2 9-21 16,-3 1-11-16,-5 2-35 16,-6 1-59-16,-4 4 57 15,-5-1 4-15,-3-1 29 16,-3-4 67-16,0-2 7 0,-3-4 98 15,0-7-23-15,0-4-21 16,-2 1 2-16,-1-1 11 16,2 2 1-16,1 5-11 0,1 4-3 15,1 5-7-15,1 8-30 16,0 6-19-16,3 9 6 15,4 4 2-15,2 5-3 0,2 4 1 16,2 2-9-16,1-3 2 16,1-6-4-16,-1-6 0 15,0-9 0-15,0-7 3 16,-1-6 1-16,0-12 8 0,-1-6-4 15,-2-4-2-15,3-1 3 16,-3 0 2-16,-2 2 21 16,-1 5 5-16,0 6 8 0,0 7 6 15,1 4-25-15,2 6-15 16,3 11-4-16,0 6-4 15,2 7-4-15,-3 9-8 0,-3 4-11 16,-5 3-22-16,-6-3-90 16,-11-5-73-16,-6-8-150 15</inkml:trace>
  <inkml:trace contextRef="#ctx0" brushRef="#br0" timeOffset="44725.2786">5688 13032 541 0,'21'-17'21'16,"10"-2"6"-16,14-4 12 15,14-4-6-15,17-4 5 16,19-5 9-16,18-6-16 16,17-7-2-16,15 0-14 0,15-3-10 15,9 0-3-15,2 1-1 16,-2 2-4-16,-7 1 0 15,-8 0 0-15,-11 4 0 0,-17 1 4 16,-8 1 2-16,-10-1 3 16,-8 0 24-16,-7 0 15 15,-5 1-3-15,-4 0-7 0,-4 6-14 16,-7 4-4-16,-10 5-8 15,-9 3-6-15,-12 5 0 16,-14 4-2-16,-10 3 0 0,-10 2 5 16,-8 2 23-16,-10-2-9 15,-7 0-19-15,-5-3 2 16,-3-3 5-16,-3-2-4 15,3-3 2-15,4-1 3 0,3-3 6 16,3-1 4-16,4-2-4 16,3-2-10-16,1 2-1 15,1-3-3-15,1-3-1 0,0-6 1 16,0-4-1-16,0-5-2 15,-1-8 2-15,0 0-1 16,-1-1 2-16,-3 2-2 0,1 6-1 16,-3 7 5-16,-1 7-1 15,2 7-3-15,2 6 3 16,1 8-1-16,1 1 0 15,2 3-2-15,-1 0 2 0,-2 0-3 16,-4 2 0-16,0-2 0 16,-6 2 0-16,-2-2 0 15,-2 1 0-15,-2 3-1 0,2-2 3 16,0 4-1-16,3 0 1 15,-1 1 2-15,3 2-7 16,-4 0 5-16,-5 2 0 0,-4-1-1 16,-9 0-4-16,-7-1 3 15,-10 4 1-15,-9-1-8 16,-12 0 5-16,-10 5 1 0,-10 2-1 15,-9 2 3-15,-7 4-8 16,-4 2 8-16,-5 3 4 16,1 6-8-16,-3 0 9 15,4 4-4-15,4 5 0 0,5 0 1 16,1 0-1-16,4 3 0 15,4 3 1-15,2 2-3 16,-2 2 3-16,4 9-2 0,3 2 1 16,0 4-1-16,4 6-1 15,7 4 0-15,6 2 1 16,4-1 3-16,9 3-2 0,11 2 0 15,9-3 3-15,9 1-2 16,8-3 0-16,10-1 2 16,8-6-2-16,8-2 0 0,2-5 2 15,8-2-2-15,6-6-1 16,6-4 2-16,4-3 0 15,4-2 1-15,7-2-3 16,5-2 1-16,6 2 0 0,9 3-6 16,7 2-1-16,4 2-23 15,3-8-122-15,0-13-101 16,4-16-435-16</inkml:trace>
  <inkml:trace contextRef="#ctx0" brushRef="#br0" timeOffset="45645.6802">9188 11793 605 0,'0'2'34'0,"-2"-4"27"16,1 1 12-16,1-2-18 0,1-1-10 15,9-1-26-15,10-1-12 16,9-1 2-16,15 1-2 15,15-4-2-15,14 1-2 0,17-2 1 16,13-3-2-16,14-5-1 16,11-3-1-16,10-4 0 15,4-5 0-15,-1-5 1 16,0-3 6-16,-3-4 24 0,-4-1 6 15,-7-3 2-15,-9-1 6 16,-1 3-7-16,-10-3-11 16,-7 1-8-16,-7 0 0 0,-8-1 0 15,-4 1 1-15,-5-4-4 16,-8 7-7-16,-5-1-3 15,-8 1-6-15,-6-1 1 0,-8-1-1 16,-7 2-1-16,-10-4 0 16,-8 0-3-16,-8 2 2 15,-7-1-1-15,-2-2 0 16,-13 0 3-16,-2 4 1 0,-5 0-4 15,-7 1 1-15,-8 4 3 16,-7 5-3-16,-8 4 0 16,-6 2 0-16,-11 1-1 0,-10 0 1 15,-10 4 1-15,-9 3 0 16,-9 1-2-16,-7 2 4 15,-5 6 0-15,-1 3 0 0,1 2 0 16,2 4 0-16,4 2 1 16,5 4 1-16,4 9-3 15,1 7 2-15,2 7-1 16,4 5 0-16,1 7 0 0,3 6 1 15,7 6-4-15,7 7 4 16,14 5-3-16,11 8 3 16,15 7 0-16,16 8-2 0,15-1 7 15,12-3-7-15,19-3 2 16,12-7-2-16,11-10-3 15,9-13 0-15,5-7 0 0,3-9-2 16,-2-5-1-16,-3-6-16 16,-7-3-82-16,-9-10-88 15,-8-8-151-15</inkml:trace>
  <inkml:trace contextRef="#ctx0" brushRef="#br0" timeOffset="46394.4815">5318 11183 620 0,'-3'-20'78'0,"1"-1"-12"15,2 5-23-15,-1 4-2 16,0 4-16-16,1 4-15 15,-3 2-6-15,0 1-3 0,-3 6-2 16,-7 7-11-16,-6 6 12 16,-4 4-1-16,-4 3 5 15,-1 4 0-15,1 0-2 16,4-2 2-16,6 0 0 0,6 2 1 15,5-1 2-15,6 1-2 16,9 0-1-16,7-1-1 16,7-2-1-16,4-3 0 0,1-1 3 15,3 0 1-15,-2-4-4 16,-3 1-3-16,-5-2 5 15,-4-2-2-15,-4 0 0 0,-5-3-1 16,-8 1 0-16,-3 0 3 16,-10-1 24-16,-6-1 7 15,-5 1-20-15,-2-2-9 16,1-2-4-16,2-3-3 0,5-2-5 15,4-1-3-15,7-7-15 16,6-12-76-16,5-12-163 16</inkml:trace>
  <inkml:trace contextRef="#ctx0" brushRef="#br0" timeOffset="46893.6824">5477 10954 767 0,'-6'-18'117'16,"3"7"-59"-16,3 9-18 15,2 7-35-15,6 15-13 16,2 12 10-16,5 12 1 16,1 5-3-16,2 5 2 0,-1 2-10 15,-2-3 7-15,-4-4 2 16,-1-8-7-16,-6-7-11 15,-3-7 12-15,-1-8-4 0,-4-10 9 16,-4-8 5-16,0-6 0 16,-1-14-2-16,3-7-2 15,6-9 3-15,1-5 2 0,10-6-3 16,7-3-1-16,6 3 5 15,4 4 3-15,5 6 3 16,1 9 9-16,1 8 12 0,-2 11-1 16,-1 8-13-16,-4 7-12 15,-3 11-5-15,-3 3 3 16,-4 4-2-16,-2-2-6 15,-4-2-4-15,-6-4 3 0,-2-6-3 16,-4-6-7-16,-3-7 10 16,-5-8 17-16,-4-7-8 15,-1-8-2-15,0-4-2 0,5-3-2 16,4-3-5-16,4 1 4 15,9 3 0-15,9 8 2 16,8 2-1-16,4 11 1 0,4 8-17 16,4 3-53-16,-2 8-42 15,-1 2-104-15,-4 3-197 16</inkml:trace>
  <inkml:trace contextRef="#ctx0" brushRef="#br0" timeOffset="47892.0841">6180 10998 854 0,'-6'-15'147'15,"6"2"-40"-15,8 1-45 16,7 2-39-16,3 2-11 0,6 1-7 16,4 1-5-16,0-3-1 15,-1 1-4-15,-3-1-3 16,-4-2-1-16,-6-5-3 0,-7-3 9 15,-7-4 4-15,-8-2 4 16,-9-1-1-16,-6 3 1 16,-4 3 5-16,-1 9 2 15,2 6 5-15,3 6 11 0,3 10-11 16,9 10-14-16,7 6-6 15,6 5 2-15,11 0-7 16,12-1-1-16,8-6-5 0,7-8-6 16,3-8-23-16,2-9-13 15,0-7-16-15,-5-9 15 16,-8-10 41-16,-8-3 23 0,-9-4 10 15,-9-2 22-15,-6 0 21 16,-9 2-13-16,-4 5-15 16,-3 5-5-16,-1 8 6 0,-1 8-1 15,3 8-20-15,2 7-12 16,4 11-3-16,3 6 3 15,5 5-5-15,3 4 1 16,9-1-7-16,8-4 1 0,2-7-11 16,5-7-12-16,0-9-1 15,0-8 4-15,-6-10 8 16,-1-11 20-16,-5-2 10 0,-5-6 2 15,-6-2 4-15,-3 1 9 16,-2 3 12-16,-3 6 8 16,0 5 9-16,1 7 3 0,3 5-18 15,1 5-18-15,4 5-27 16,6 9 2-16,2 3 4 15,6 4-2-15,0 1-7 16,4 1 1-16,1-3-9 0,-1-4-24 16,-2-7-8-16,-1-7 9 15,-4-4 28-15,-3-10 11 16,-2-7 9-16,-4-2 1 0,-3-4 6 15,-1 3 9-15,-1 2 25 16,2 3 13-16,5 3-2 16,1 7-22-16,6 3-28 0,1 5-7 15,3 0-3-15,2 4-1 16,-2 3-2-16,-1 3-5 15,-1-2-8-15,-3 0 5 0,-5-3 2 16,-2-3 0-16,-3-5-1 16,-4-9 11-16,0-4 2 15,0-3 1-15,-5-6 2 16,-1-1 2-16,0 2 2 0,3 2 10 15,0 6 9-15,3 6 6 16,3 7-5-16,7 4-22 16,4 13-6-16,3 4-1 0,4 6 0 15,-1 7 3-15,2 7-4 16,1 2-1-16,-2 3-3 15,-3 3-5-15,-1-2-1 0,-5-6-5 16,0-6-4-16,-7-8 6 16,0-7 0-16,-2-6 13 15,3-4 4-15,2 1 4 16,2-1-3-16,1 0-3 0,3 3 0 15,3 0-14-15,-3 1-66 16,-3-1-43-16,-1-4-69 16,-7-4-49-16,-4-8-102 0</inkml:trace>
  <inkml:trace contextRef="#ctx0" brushRef="#br0" timeOffset="48048.0844">7003 10225 870 0,'-1'-12'106'0,"4"12"-61"0,7 8-47 15,2 14-9-15,2 10-12 16,-3 6-61-16,1 1-139 16,-3-3-143-16</inkml:trace>
  <inkml:trace contextRef="#ctx0" brushRef="#br0" timeOffset="49717.2873">7625 10164 521 0,'7'-18'101'16,"-5"5"-12"-16,-2 1-20 15,0 6-20-15,-5 6-8 0,-5 6-38 16,-3 8 0-16,-4 2 2 16,-6 4-8-16,-1 3 13 15,-1 1-11-15,-1-1 3 16,3 0 0-16,1 0-2 0,6-1 2 15,4-2-1-15,3-3 0 16,4-2 0-16,5-1 5 16,4-4 0-16,6-1 1 0,7-2 4 15,6-2 4-15,5-4 9 16,2-1-10-16,1-3-9 15,-1-7-3-15,-3-4 3 0,-4-3-3 16,-5-4 0-16,-6-4-1 16,-2-2 1-16,-7-2 2 15,-3-7 12-15,0-6-2 16,-6-3-2-16,-2-4-11 0,0-2-6 15,-1 3-7-15,2 7 5 16,2 8 5-16,0 12 6 16,3 10 7-16,2 11 55 0,2 13-42 15,6 13-21-15,3 11 0 16,3 13 2-16,4 6-4 15,3 0-4-15,6-1-4 0,1-7-2 16,3-13-3-16,1-12-2 16,1-14 4-16,-2-9 4 15,-3-12 7-15,-2-9 5 0,-1-6 1 16,-2-9 2-16,-4-1-3 15,-1-5-3-15,-1 0-3 16,-6 0 2-16,-4 3-3 16,-2 7 6-16,-4 6 4 0,-1 6-3 15,-5 9 6-15,-4 8 3 16,-5 6-8-16,-1 11-6 15,-1 8 3-15,1 7-2 0,3 3 0 16,9 3-4-16,3-4-5 16,6-3 2-16,9-9-1 15,5-6 1-15,5-10 4 0,4-7 4 16,-1-10 2-16,1-7 0 15,-5-3-2-15,-2-4 3 16,-5 0-1-16,-5 1-3 0,-2 6 4 16,-6 3 6-16,-1 7 18 15,0 4 18-15,0 7-2 16,2 6-36-16,2 6-8 15,5 6 2-15,3 3-1 0,3 2-2 16,3-2-3-16,1-1-2 16,-2-4-2-16,-2-5-3 15,-4-4-1-15,-3-6-6 0,-4-6 0 16,-4-8 11-16,-2-5 2 15,-1-5 2-15,0-4 1 16,-3-3 2-16,-1-1-4 0,1-1-6 16,-1 0-14-16,4 2-29 15,0 5 36-15,0 3 11 16,0 5 6-16,0 6 0 15,0 3 0-15,0 6-1 0,0 0-2 16,-2 2-10-16,0 4 1 16,-2-2 3-16,1-2 7 15,-2-2 3-15,3-6 1 0,2-7-3 16,0-6 0-16,2-4 2 15,4-5-1-15,0-2 1 16,1 2-3-16,-1 3 0 0,-2 0 1 16,0 6 1-16,-2 2-1 15,-2 9 0-15,1 3 3 16,-1 5-1-16,0 8-6 0,0 8 1 15,0 12 4-15,0 9 2 16,1 10-1-16,5 6 0 16,2 1 1-16,4 2-5 15,3-7 2-15,-1-7-4 0,3-8 2 16,-2-10-2-16,-3-5-2 15,-2-4 1-15,-2-6-2 16,-1-5-5-16,-4-1-33 0,-3-4 20 16,0-7 11-16,-1-1-13 15,-5-5-4-15,-1-1 5 16,0-1 11-16,3-3 10 0,4 0 5 15,0 3 3-15,7-2 3 16,11 3 6-16,4 0 2 16,7 5-3-16,6 0-2 0,4 1-1 15,5-1-4-15,0 1-2 16,0 0-1-16,-6-2 0 15,-4 0-1-15,-7 0 5 16,-8-3-2-16,-8 3 6 0,-6 0 19 16,-5-3 4-16,-4 5-13 15,-4 3-8-15,-3 5-6 16,-1 2-6-16,0 5-1 0,3 7 3 15,1 5-1-15,4 2 1 16,4 1-4-16,1 1 2 16,9-2 2-16,5-3-2 0,3-5-4 15,4-7 6-15,2-4-1 16,1-5-1-16,-3-7 4 15,0-4-2-15,-4-2 1 16,-3 1 3-16,-3 3 9 0,-3 2 15 16,-1 4 29-16,1 5-10 15,3 4-35-15,0 10-10 16,2 3-4-16,2 5-3 0,-2 3-3 15,-1 2-7-15,-3-2-1 16,-6-1-10-16,-4-3-39 16,-4-4-52-16,-6-6-28 0,-4-3 34 15,-7-6-41-15,-3-3 55 16,-5-10 13-16,0-5-95 15</inkml:trace>
  <inkml:trace contextRef="#ctx0" brushRef="#br0" timeOffset="49826.4875">8904 9518 503 0,'0'-24'86'0,"0"2"49"16,13 2-74-16,8 4-31 0,7 8-26 15,7-2-8-15,2-4-42 16,-2 0-316-16</inkml:trace>
  <inkml:trace contextRef="#ctx0" brushRef="#br0" timeOffset="59404.9044">3348 7683 670 0,'-22'-29'29'16,"4"2"27"-16,6 8 14 0,3 6-38 15,5 6 8-15,4 7-5 16,1 10-45-16,7 11 15 16,7 8 6-16,3 3-5 0,6 3-1 15,5 0 2-15,6-3-3 16,8-9-3-16,6-13 6 15,3-10 4-15,6-13 2 16,8-22 4-16,9-17 11 0,8-18 17 16,14-15-9-16,16-13-8 15,13-6-13-15,10-6-12 16,8 2-15-16,5 2-20 0,-6 5-105 15,-6 4-204-15</inkml:trace>
  <inkml:trace contextRef="#ctx0" brushRef="#br0" timeOffset="68796.1209">18314 7291 759 0,'-20'-23'48'0,"1"2"38"15,3 9-5-15,-1 8-25 16,2 4-35-16,-3 12-27 16,-2 11 1-16,-3 10 2 0,-6 13 6 15,-1 11-2-15,-2 14 2 16,4 6 1-16,4 4-1 15,10-2-3-15,11-4-10 16,8-11-10-16,17-10-31 0,12-11-10 16,9-12-13-16,11-10 9 15,5-10 24-15,4-11-22 16,2-6-99-16,-1-14-190 0</inkml:trace>
  <inkml:trace contextRef="#ctx0" brushRef="#br0" timeOffset="69154.9215">18955 7435 701 0,'-14'-25'117'0,"-4"5"-44"0,-1 3-35 16,-2 5-17-16,-2 4-17 15,-3 8-6-15,-2 2 0 16,-2 7 3-16,-1 5-1 0,1 4-1 15,2 4 0-15,3 0 0 16,7 2 0-16,7 2 1 16,6 0-3-16,7 3 2 0,12-3 0 15,10 1-1-15,8 0 5 16,6-2 4-16,4 0-1 15,0 2 0-15,-4-1 1 16,-6 1 1-16,-7-1 1 0,-12 2 5 16,-9-1 3-16,-11 0-5 15,-13 0-1-15,-12-4 7 16,-6-2-8-16,-7-4-7 0,3-4-5 15,4-7-5-15,7-3-13 16,8-6-74-16,9-12-85 16,7-8-181-16</inkml:trace>
  <inkml:trace contextRef="#ctx0" brushRef="#br0" timeOffset="69654.1224">19096 7255 951 0,'0'-3'141'15,"1"6"-50"-15,4 19-87 16,5 11-1-16,4 13 1 16,1 15-4-16,0 9-2 0,1 3-4 15,-4-2-13-15,-2-2-24 16,-6-8-61-16,-3-13 0 15,-4-12-24-15,-9-10-7 0,-6-9-5 16,-4-11-10-16,-2-6 6 16,1-14 137-16,2-7 119 15,6-8 50-15,8-7-42 0,9-6-61 16,8 0 5-16,13 2 80 15,11 3-40-15,9 5 4 16,6 8-7-16,4 9-27 16,1 5-10-16,-3 10-7 0,-4 3-24 15,-6 11-23-15,-9 6-9 16,-8 5-8-16,-10 3-5 15,-9 1-4-15,-5-1 1 0,-7-4-13 16,-7-6-36-16,-2-7 58 16,-1-7 8-16,2-4 6 15,2-12 0-15,5-10 4 0,6-7 2 16,2-6 2-16,15-2-4 15,10-1-10-15,10 3 0 16,8 5-2-16,5 10 4 16,6 10-1-16,-1 9-4 0,-5 6-12 15,-7 11-80-15,-9-1-152 16,-9-1-194-16</inkml:trace>
  <inkml:trace contextRef="#ctx0" brushRef="#br0" timeOffset="69966.1229">19731 7726 1067 0,'-1'-5'176'16,"8"-1"-75"-16,10 6-83 15,11 0-15-15,8 0-2 16,4 0-9-16,1 0-5 15,0-6-19-15,-3-7-63 0,-8-8 15 16,-8-6 40-16,-5-5 44 16,-8-4 3-16,-6-1 11 15,-5 4 24-15,-3 5 52 0,-4 8 4 16,-4 11-17-16,-1 9-27 15,-1 14-43-15,3 14-10 16,2 12-2-16,9 8-6 0,6 4-2 16,18-1-7-16,15-2-32 15,13-10-85-15,8-15-40 16,8-12-116-16,1-11-187 0</inkml:trace>
  <inkml:trace contextRef="#ctx0" brushRef="#br0" timeOffset="70293.7235">20602 7579 707 0,'-4'-35'185'0,"-14"10"-19"16,-9 9-23-16,-10 12-52 15,-8 8-39-15,-2 14-25 16,1 13-15-16,3 10-10 0,9 5-6 16,14 3-8-16,13-2-15 15,11-3-96-15,20-11-51 16,13-9 19-16,11-12-35 0,3-12-53 15,3-9-80-15,-2-13 195 16,-7-9 427-16,-4-9 6 16,-10-2-97-16,-7 0-47 15,-7 3 5-15,-6 6-23 0,-6 8-3 16,-3 12-27-16,1 11-45 15,0 6-46-15,2 13-28 16,4 12 4-16,0 7-4 0,3 3-5 16,1 1-19-16,1-3-86 15,3-5-74-15,1-9-53 16,0-9 36-16,3-10 9 0,-1-4-119 15</inkml:trace>
  <inkml:trace contextRef="#ctx0" brushRef="#br0" timeOffset="70808.5244">20965 7723 353 0,'13'-27'21'0,"-3"-1"11"15,-3 0-2-15,-2 5-5 16,-4 2 51-16,0 4 15 15,-2 3 17-15,-3 4 1 16,2 5-25-16,-2 5-14 0,2 0-26 16,1 12-40-16,0 3 0 15,4 4 0-15,5 6 1 16,5 0 2-16,2 2 1 0,4 1 0 15,-2-1-5-15,-1-2-5 16,-4-3 0-16,-3-3-3 16,-3-6-1-16,-2-5-1 0,0-5 6 15,1-3 3-15,2-8 28 16,1-5-12-16,3-5 11 15,3-5 15-15,5-6-5 16,0-3-12-16,1-2-11 0,1 2-14 16,-4 1 0-16,-1 8 16 15,-4 8 56-15,-4 7-7 16,-2 8-17-16,-1 7-42 0,-4 12-7 15,3 7-4-15,-1 4 2 16,1 3-6-16,-2 1-3 16,0-5-6-16,3-7-41 0,-1-7-10 15,5-10 19-15,0-5 36 16,4-13 16-16,4-7 4 15,4-7 4-15,5-3 19 16,0 0 20-16,2 2-8 0,-4 6 17 16,0 6 1-16,-3 11 2 15,-3 5-26-15,-1 7-21 16,-1 11-10-16,-3 6-5 0,-1 6-1 15,-1 1-5-15,-4 2-11 16,-1-3-8-16,-2-5-71 16,-1-4-60-16,-1-11-51 0,3-7-51 15,3-5-74-15</inkml:trace>
  <inkml:trace contextRef="#ctx0" brushRef="#br0" timeOffset="72072.1266">22616 7557 658 0,'-2'-20'114'0,"-3"0"-27"16,-2 0-32-16,-4 0-28 16,-5 5-8-16,-5 1 0 0,-7 6-2 15,-6 6-3-15,-6 4-5 16,-3 12-2-16,-3 9 0 15,-1 11-5-15,3 9 1 0,10 3-1 16,11 3-7-16,14-1 0 16,11-6-2-16,20-8 1 15,10-10-1-15,11-8 8 16,3-10 5-16,2-6 0 0,0-12-1 15,-2-6 2-15,-2-10 2 16,-5-6 0-16,-3-9 5 16,-4-6 12-16,-4-5-11 0,-1-8-12 15,-3 1-6-15,-8 2-2 16,-5 6 4-16,-6 9 21 15,-4 12 77-15,-3 12-9 0,-9 17-23 16,-4 13-44-16,-4 16-26 16,-3 14 8-16,-3 13-4 15,5 8-4-15,4 6-1 0,11-4-11 16,5-3-52-16,11-8-20 15,11-11-10-15,6-11-4 16,7-9 30-16,7-10 36 16,2-7 17-16,3-4 13 0,1-9 8 15,-3-5 2-15,-5-4 4 16,-3-6 10-16,-4-4 16 15,-5-4-4-15,-4 0-5 0,-6-1-1 16,-5 1 17-16,-8 3 21 16,-6 4 7-16,-8 3-13 15,-11 8-12-15,-6 6-22 0,-6 6 3 16,-6 4-17-16,0 11-10 15,4 7 10-15,5 6-9 16,10 4-9-16,10 3 0 16,11 0-17-16,12-4-8 0,10-4-3 15,7-8 11-15,2-5 9 16,4-8 12-16,-4-4 7 15,-3-9 4-15,-4-6 3 0,-2-5 5 16,-6-2 11-16,-3-2 20 16,-6 2-2-16,-3 5 2 15,-4 5 15-15,-2 5 11 0,-4 7-30 16,-5 11-39-16,-1 6-1 15,-1 9 2-15,2 0-3 16,2 5-4-16,7-1-3 0,0-5-6 16,9-5-26-16,6-7-9 15,5-6 1-15,0-7 7 16,3-5 11-16,1-12 8 15,1-10 20-15,-1-6 6 0,2-6 3 16,1-8-1-16,4-3 2 16,1-1-3-16,1-3 2 15,-1 5 6-15,-4 7 29 0,-5 9 8 16,-7 11 19-16,-4 9-3 15,-11 13-19-15,-2 18-38 16,-14 12-14-16,-4 12 1 0,-5 15-4 16,-6 9-5-16,-2 4-17 15,1-1-118-15,6-8-144 16,5-13-150-16</inkml:trace>
  <inkml:trace contextRef="#ctx0" brushRef="#br0" timeOffset="72508.9274">23410 7549 971 0,'16'-25'200'0,"5"11"-62"16,0 9-82-16,6 5-48 0,4 9-5 16,3 6-8-16,0 2-2 15,-1-1-6-15,-1-2-20 16,-3-5-57-16,-3-5-34 0,-3-4 41 15,-4-6 63-15,-3-8 21 16,-6-1 6-16,-3-2 33 16,-5-1 55-16,-4 5-6 15,-2 4 8-15,-5 4-34 0,-3 5-26 16,-3 10-31-16,-1 6-4 15,0 7 0-15,2 3-4 16,3 3 0-16,6 2-3 0,6-5-4 16,6-6-3-16,9-5 3 15,9-5-2-15,5-8 8 16,4-7 3-16,3-9 1 0,1-7 2 15,-1-6 0-15,-3-1 2 16,-6 0 4-16,-7 5 13 16,-7 4 45-16,-4 7 23 0,-6 10-26 15,-1 4-39-15,-3 14-34 16,0 7 8-16,0 7-3 15,0 5-6-15,-2 4-12 16,1-1-88-16,1-7-95 0,1-11-140 16,7-12-177-16</inkml:trace>
  <inkml:trace contextRef="#ctx0" brushRef="#br0" timeOffset="72696.1277">24405 7356 1221 0,'19'-3'137'15,"2"14"-88"-15,3 16-33 16,1 17-7-16,-1 13-5 0,-9 10-5 16,-12 12-7-16,-14 10-14 15,-19 1-23-15,-18-9-167 16,-15-14-172-16,-15-15-118 0</inkml:trace>
  <inkml:trace contextRef="#ctx0" brushRef="#br0" timeOffset="75816.1332">12384 8261 542 0,'-21'-2'15'0,"0"2"29"15,-4 4-1-15,1 5-2 16,-3 6-10-16,0 7-4 0,0 8-4 16,0 7-11-16,1 9 3 15,0 15 16-15,3 12 21 16,2 13-6-16,7 7 3 0,8-1-14 15,9-5 0-15,18-15-26 16,17-15 1-16,18-18 1 16,12-15 28-16,10-11-29 0,5-9-9 15,4-4-2-15,-4-12-7 16,-13-5-102-16,-10-8-202 15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cm"/>
          <inkml:channel name="T" type="integer" max="2.14748E9" units="dev"/>
        </inkml:traceFormat>
        <inkml:channelProperties>
          <inkml:channelProperty channel="X" name="resolution" value="751.53668" units="1/cm"/>
          <inkml:channelProperty channel="Y" name="resolution" value="998.99384" units="1/cm"/>
          <inkml:channelProperty channel="F" name="resolution" value="5.68611" units="1/cm"/>
          <inkml:channelProperty channel="T" name="resolution" value="1" units="1/dev"/>
        </inkml:channelProperties>
      </inkml:inkSource>
      <inkml:timestamp xml:id="ts0" timeString="2018-12-28T06:53:19.659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4149 9242 815 0,'-5'-8'8'0,"0"2"2"16,2 2 2-16,2 2-6 15,1 2-4-15,0 0-8 16,3 1-4-16,3 5 9 0,2 3 0 15,3 6 3-15,2 4 1 16,2 5 0-16,3 0 0 16,2 2 1-16,1-1-3 15,1-4 1-15,0-4 1 0,-1-7 2 16,-1-6 16-16,-1-4 6 15,-3-1 13-15,-2-10-3 16,1-10 5-16,1-8 22 0,-2-10 7 16,4-9-31-16,4-10-23 15,3-12-13-15,6-3-3 16,3-1-4-16,5 2 0 0,0 6-7 15,1 10 2-15,-4 13 6 16,-3 12-7-16,-3 10-22 16,-5 11-19-16,-4 8-64 15,-9 2-46-15,-5 6-132 0</inkml:trace>
  <inkml:trace contextRef="#ctx0" brushRef="#br0" timeOffset="733.2012">4500 12706 786 0,'-7'3'56'16,"3"1"-35"-16,4 3 15 0,4 0-24 15,5 2 6-15,2 0 10 16,4-2-19-16,3-6 1 15,3-6 17-15,5-14 38 0,3-14 2 16,4-17-16-16,6-17-27 16,4-15-11-16,3-13-11 15,-1-7-2-15,-2-3-10 0,-3 5-74 16,-9 14-81-16,-7 20 3 15,-13 18-125-15,-6 23-39 16</inkml:trace>
  <inkml:trace contextRef="#ctx0" brushRef="#br0" timeOffset="1341.6023">4318 16436 1169 0,'1'2'1'15,"5"1"-5"-15,2 2 4 16,5 3 3-16,2-1-1 15,2-2 0-15,6-3-1 0,2-8 4 16,6-15 19-16,6-16 8 16,10-22-14-16,10-21-9 15,12-29-7-15,5-31-17 16,0-21-84-16,-9-23-246 0</inkml:trace>
  <inkml:trace contextRef="#ctx0" brushRef="#br0" timeOffset="12729.6223">20190 11521 260 0,'-5'-10'192'0,"0"-1"-171"0,3 1 15 16,-1 1 16-16,3 1-14 15,0 2-13-15,-1 3 5 16,-1-1 5-16,1 2 13 15,0 0-12-15,1 2-17 0,0 2-18 16,0 0 1-16,-1 2 2 16,1 1-3-16,0 1 1 15,0 2 0-15,1-1-1 0,-1 1 0 16,6 2 0-16,1-1 1 15,5 3-2-15,2-2 1 16,4 1 1-16,1-1-1 16,3 1 5-16,2 1-5 0,-4-1 4 15,-2 1-3-15,-1-1 4 16,-5 2 0-16,-4-3-1 15,0 0 4-15,-5-2 1 0,-1-3 3 16,-2-1 2-16,2-1 3 16,-2 0 5-16,-4-2 15 15,-2 1-3-15,-1 1-14 0,-1 0-7 16,-2 1-4-16,0 0-3 15,-2 0-1-15,1 2 0 16,0 1-3-16,1 0-2 0,0 2 0 16,-2 0-1-16,2 3 1 15,0-1 0-15,-2 1 1 16,0 1 1-16,1 0 1 15,-2 0 1-15,3 0 3 0,-1 0-1 16,1-1-1-16,3 1 0 16,0-3-3-16,2 0-2 15,1 1-1-15,2-2-2 0,1 1-1 16,0 0-6-16,3 3-8 15,2 1-6-15,0-5-35 16,-1-9-141-16,2-6-394 0</inkml:trace>
  <inkml:trace contextRef="#ctx0" brushRef="#br0" timeOffset="13930.8244">20284 15406 347 0,'-9'-8'138'0,"1"0"-69"15,0-2-14-15,1 4-10 16,1-1-6-16,0 2 4 0,0 2 0 15,2 0-4-15,-1 1-9 16,2 0-3-16,1 1-4 16,0 2-6-16,1-1-10 0,0 5-3 15,1 0 1-15,1 2 1 16,4-1 6-16,1 2-1 15,4-1 7-15,3-1 7 0,3 1 9 16,3 1-7-16,3 1-2 16,0 3-5-16,2 1-7 15,0 3 0-15,-4 0-5 16,-4 3-2-16,-3 1-5 0,-4 0 5 15,-5 0-2-15,-4-2 3 16,0 0 3-16,-3-5 1 16,-3 0 4-16,-1-3 6 0,0-4 10 15,-1-2 2-15,0-1-9 16,-1 0-3-16,2 1-10 15,-3-3-6-15,1 5-2 0,-1 0 0 16,-2 0-2-16,0 2 1 16,-1 1-1-16,1 0-1 15,1 0 0-15,0 0-3 16,2 0-1-16,1 0 1 0,1 0 3 15,0 0-5-15,3 1-6 16,1-1-6-16,2 1-18 16,3-2-79-16,0-7-88 0,2-7-135 15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cm"/>
          <inkml:channel name="T" type="integer" max="2.14748E9" units="dev"/>
        </inkml:traceFormat>
        <inkml:channelProperties>
          <inkml:channelProperty channel="X" name="resolution" value="751.53668" units="1/cm"/>
          <inkml:channelProperty channel="Y" name="resolution" value="998.99384" units="1/cm"/>
          <inkml:channelProperty channel="F" name="resolution" value="5.68611" units="1/cm"/>
          <inkml:channelProperty channel="T" name="resolution" value="1" units="1/dev"/>
        </inkml:channelProperties>
      </inkml:inkSource>
      <inkml:timestamp xml:id="ts0" timeString="2018-12-28T06:53:48.753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10576 3297 591 0,'-3'-17'18'16,"1"-3"49"-16,2 6-7 15,0 0-3-15,0 2-20 16,2 3-24-16,0 4-9 0,2 4-4 16,-3 1 3-16,3 0-3 15,1 4 0-15,2 7 2 16,4 1-1-16,7 0 0 0,11-1-2 15,7-2 3-15,8-2-1 16,7-2 0-16,6-3 3 16,6 0 3-16,5-1 9 0,4-1 6 15,7 0 19-15,8 0-11 16,6-1-1-16,4-3-6 15,7 0 0-15,2-1-3 16,0 1-10-16,1 1-2 0,-2 2-1 16,0-1 0-16,-3 2 1 15,-1 0 14-15,-1 3 0 16,-2 1-3-16,-1 2 0 0,-1 0-4 15,-5-1-6-15,1 1 0 16,-2-2-2-16,-5 0 4 16,-2 0-2-16,-5 0 5 0,-4-3-1 15,-6 1-7-15,-5 3 0 16,-7-4-5-16,-7 0 2 15,-8-2-2-15,-7 2 0 0,-7-1-3 16,-10 0 2-16,-6 0 2 16,-5 0-3-16,-3 0-2 15,-2 0 2-15,1 0 0 16,0 0-20-16,8-1-109 0,8-7-126 15,11-7-89-15</inkml:trace>
  <inkml:trace contextRef="#ctx0" brushRef="#br0" timeOffset="655.2011">15291 3311 176 0,'-15'1'46'0,"2"-1"193"16,5 0-171-16,2 0-27 16,1 0 17-16,1 0 7 15,2-1-18-15,-2 1 3 0,1-3 10 16,1 3 15-16,0-2-3 15,2 2-35-15,4 0-30 16,4 0-1-16,7 0 5 16,10 2 0-16,9 2 2 0,13-1-3 15,11 1-1-15,13 1-6 16,10-3 0-16,8 1 0 15,7-1-2-15,4 0-2 0,3-2 3 16,3 0 4-16,-2-1 22 16,0-1 25-16,-1 0-12 15,-3 0-3-15,-3-2-9 0,-6 3 2 16,-2-2-1-16,-7 1-7 15,-9-2-3-15,-7 3 0 16,-6-2-1-16,-7 1-6 0,-7 2-7 16,-5 0-1-16,-4 0-1 15,-6-2-4-15,-7 2 1 16,-5 0 0-16,-7 2-3 15,-5-2 3-15,-3 2-4 0,-3-2 5 16,0 0 5-16,-2 0 4 16,-1-2-5-16,-1-1-9 15,-1-2 4-15,1 1-3 0,0 1 3 16,2 0-3-16,1 0-6 15,6 3-5-15,6 0-49 16,8 3-48-16,3 2-49 0,4-2-87 16,2-3-268-16</inkml:trace>
  <inkml:trace contextRef="#ctx0" brushRef="#br1" timeOffset="70824.1243">7791 14510 188 0,'0'-7'311'16,"-1"1"-265"-16,0-1 3 15,0 2 3-15,0 2 26 0,1 0-14 16,-1 1-9-16,1 1-15 16,0-1-12-16,0 4-18 15,0-1-8-15,1 6-2 0,1 3 14 16,0 5 18-16,1 1-2 15,1 2 2-15,2 3-7 16,-1-2-1-16,2-1-2 16,1-5-4-16,0-1-2 0,0-2-1 15,0-6-4-15,-2 0 4 16,1-3-2-16,-2-1-1 15,-1 0-1-15,1 0-2 0,0-2-4 16,2-3-1-16,0-1-2 16,1-2 0-16,1-3-1 15,2-1 1-15,1-4-1 16,-1-2 1-16,3-2 0 0,0-2 0 16,0-2 0-16,2 0-1 15,-1 0 1-15,2-1-2 16,-1 0 1-16,2 0 2 0,0 3 1 15,-1 0-2-15,0 2-2 16,-3 2 6-16,-1 3-1 16,-4 3-1-16,-2 2-2 0,-2 5 1 15,-4 0 3-15,0 2 18 16,0 1 14-16,-1 0-19 15,2-1-12-15,0-2-5 0,2 2-3 16,-1-4 2-16,1 0-1 16,-2 1 1-16,1-1-1 15,-1 1 0-15,1-1 1 16,0 1-1-16,-2 1 1 0,-1 1 0 15,1 1 1-15,0 0 3 16,-1 2 5-16,0 1 0 16,0-2-4-16,0 2-2 0,0-2-2 15,0 2-3-15,0 0 0 16,0 0 1-16,0 0 1 15,0 0-2-15,0 0 0 0,0 0 1 16,0 0-3-16,0 0-1 16,0 2 1-16,0-2-1 15,0 2 0-15,0 1 1 16,0 1-16-16,0 0-22 0,0 4-25 15,-1 0-46-15,-1-4-67 16,-6-4-92-16</inkml:trace>
  <inkml:trace contextRef="#ctx0" brushRef="#br1" timeOffset="72914.528">8514 15703 650 0,'-2'-8'20'15,"0"-1"10"-15,-1 1-21 16,2 1-8-16,-1-2-2 0,-2 0 3 15,-4-2 0-15,-1 1 2 16,-1 1 31-16,-1-2-3 16,-2 0-1-16,-1 1-3 0,-2-1-2 15,-1 0 2-15,-2-1-11 16,-3 1-4-16,0-1-3 15,-5 1-1-15,1 1-4 16,-4-2 0-16,-2 2 0 0,-2 0-1 16,0 0 0-16,-3-2 3 15,0 3-1-15,-1-1 0 16,2 1 5-16,-3-1 8 0,-2 2-6 15,0 1-2-15,-3 3-8 16,-1 0 0-16,-2 2-2 16,-1 2-1-16,-4-2 0 0,0 4 1 15,-2 0-1-15,0-2 1 16,-1 2-1-16,1 0 1 15,1 2-1-15,-1 1 0 0,3-1 1 16,-1 2 0-16,-1 2 2 16,1 0-1-16,-3 1-1 15,1 0-1-15,-1 2 1 16,0-1 0-16,1 0 0 0,2 0 54 15,2 1-52-15,3 1-2 16,4-1-1-16,3 3 4 16,2 2-4-16,2 2 1 0,3 0-1 15,2 3-1-15,3 0 1 16,2 0 0-16,2 0 1 15,3-2-1-15,4 1 0 0,2-1-2 16,0 0 3-16,7 1-1 16,0 2 0-16,2-1-1 15,3 2-1-15,0 1 2 16,3 0-1-16,1 0 0 0,5 1 0 15,4-1 0-15,3 0 0 16,2-2 1-16,5-1-10 16,3-1 17-16,5-2-6 0,4-3 1 15,6-1-1-15,4-1 1 16,4-2 0-16,3-2 0 15,9 1 1-15,5-2 0 0,2 0-3 16,8 1 3-16,1 0-2 16,0 0-3-16,-2 0 3 15,-4-2-1-15,-2-1 0 0,-5-2 2 16,1-1-2-16,-2-2 2 15,3-3-1-15,-1-2 2 16,3-3-6-16,-2-1 15 16,-2-1-8-16,-2-2-2 0,-3 2 3 15,-2-1 2-15,-2-1 3 16,-1-1-2-16,-3 1 0 15,-3-2-1-15,-2-1 5 0,-3 1 2 16,-2-1-2-16,-3-1-1 16,-2 0-2-16,-3-1 0 15,-3-1-4-15,0 1 0 0,-3-2 4 16,-3 2 4-16,0-2-1 15,-4 2-2-15,0 0-3 16,-3 1-1-16,-3-1 3 0,-3-1 7 16,-2 1 7-16,-4-1 2 15,-2-1-2-15,-6 1-1 16,-3-2-10-16,-3 0-4 15,-4-1-2-15,-2 0-2 0,-3-1-3 16,0 0 2-16,-2 0 1 16,-1 0-3-16,-1 1 0 15,-1 3-2-15,-1 0 3 0,-3 5-2 16,-3 0-1-16,0 2-2 15,-2 1 5-15,2 2-4 16,3 5 1-16,4 2-2 0,5 0 1 16,2 6-1-16,4 4-31 15,3 6-43-15,-1 6-33 16,-2-1-61-16,0-4-89 15,1-1-403-15</inkml:trace>
  <inkml:trace contextRef="#ctx0" brushRef="#br1" timeOffset="75613.3328">8471 17310 154 0,'0'-7'220'0,"-1"-3"-148"16,0-1-2-16,-1-1-11 16,1 1 4-16,-1 0-12 0,-3-1 3 15,2 2-4-15,-4 1 3 16,2 0 1-16,-3 0-21 15,-3 2 4-15,-1 1 2 0,-3-2-22 16,-3 1-1-16,-3 0-1 16,-5 0-2-16,0-1 4 15,-1 1 4-15,-3-3-5 16,-1 2 7-16,-1-1-4 0,1 1-6 15,-4-4 1-15,-2 1-5 16,-2-2-1-16,-2 0-3 16,0-1-2-16,-2-1 0 0,-1 0 2 15,0 1 3-15,0 2 2 16,-1-2 3-16,-1 3-1 15,1 0 0-15,-3 1-2 0,-2 2-2 16,2 2 1-16,-5 0-4 16,4 3-2-16,0 1 0 15,1 2-2-15,3 0-1 16,1 2 1-16,4-1 1 0,2 2-1 15,2 0-1-15,1-1 0 16,2 4 0-16,2-1 0 16,0 0 0-16,1 1 0 0,0-1 0 15,0 5-3-15,1-1 3 16,-1 1 0-16,2 2 2 15,0 0-2-15,0 4 0 0,2 1-2 16,-1 2 2-16,0 1 0 16,-1 1-2-16,1 0 1 15,-1-1 2-15,3-1-1 0,-1-2 0 16,1-1-2-16,1 2 3 15,3 0-2-15,-1-1 0 16,2 5 1-16,-1-1 0 16,1 1 0-16,2 0-2 0,1 1 4 15,1 0-3-15,1-1 1 16,0 0 1-16,3 0-1 15,0-2 1-15,-1 2 3 0,-1-1-11 16,4 1 8-16,-2 2-1 16,3 0 0-16,2 1 1 15,2-2-3-15,3 0 0 0,2-1-1 16,0 1-2-16,5-1 7 15,1 0-1-15,1 0-3 16,0 2 0-16,3-2 3 0,0 1-2 16,1 1 6-16,1 1-4 15,1 0 0-15,3-1 0 16,1 1 1-16,0 1 0 15,4 0 0-15,0-2-2 0,0 1 2 16,3-2-5-16,-1 0 3 16,1-4 2-16,1 0-1 15,0-2 0-15,1-2-2 0,2 1 2 16,1-4 2-16,1-1-2 15,2 1 1-15,4-1-1 16,0 2-1-16,5-1 1 0,0 0 0 16,1 2-2-16,-2 0 4 15,0 0-3-15,-4 1-1 16,-4-1 3-16,-1 0-2 15,-2-4 1-15,-3-1-1 0,-1-4 0 16,0-1 1-16,1-4 2 16,2 0-1-16,5 0-1 15,3-6 1-15,5-2-2 0,4 1 1 16,4-4 0-16,0 1 0 15,-2-2-1-15,-3 2 1 16,-3 1-2-16,-5-2 4 0,-3 1-4 16,-1 0 4-16,-1 0-2 15,0 1 5-15,-1-3-3 16,-1 3 1-16,0 0-2 0,-2-1 1 15,3-1-1-15,0-2 4 16,1 2 6-16,1-5 5 16,-1 5-9-16,-1 0-3 15,-1-2-3-15,-2 3-3 0,-2-2 3 16,-2 1 1-16,-1 0 0 15,-1-1 3-15,0 2 9 16,-2-3 0-16,1 1-5 0,-1 3-6 16,-2-1 0-16,1-3-4 15,-2 2 3-15,1-1 0 16,-1-2 1-16,-1-1 3 0,2 1-2 15,-3-2-2-15,1 0-1 16,-3 2 1-16,0-1-1 16,-2-1 1-16,-2-1 3 15,-2 1 3-15,0-1 1 0,-2-4-4 16,0 1-4-16,0-2 1 15,-2-1-1-15,-1 0-2 16,-1-1 0-16,0 2 1 0,0-2-1 16,0 2 1-16,0 1 0 15,-1-1-1-15,-1 3 0 16,-1-2 1-16,1 2-2 0,-2 1 2 15,1-4-1-15,-3 3 0 16,0-3 0-16,-1 0 2 16,-1 0-3-16,-1 1 7 0,-1 3-4 15,0-1 2-15,0 4 0 16,1 2-4-16,0 3-2 15,0 2 1-15,2 4-1 16,0 2-3-16,0 3-12 0,-3 7-53 16,1 5-40-16,-6-2-49 15,-2-8-188-15,-4-6-443 16</inkml:trace>
  <inkml:trace contextRef="#ctx0" brushRef="#br1" timeOffset="84942.1491">4424 14652 199 0,'-5'-11'311'0,"3"0"-264"16,-1-3 20-16,0 3-14 15,3 2-13-15,0 0-11 0,0 2 0 16,0 3 7-16,0 0 6 16,0 2-5-16,0 1-14 15,0-1-8-15,0 4-14 16,0-2-3-16,0 5 3 0,3 4 0 15,1 1 4-15,2 2 1 16,-1 2 2-16,4 1-2 16,-1-2-4-16,3-2 1 0,-1 1 0 15,0-4 4-15,0-1-3 16,3-3 1-16,-3 0-1 15,0-1 1-15,-3-2 6 0,2-3 6 16,-3 0 26-16,0-5 14 16,2-6-15-16,-1-4-10 15,0-5-10-15,2-7 0 16,2-4-9-16,0-3-1 0,2-3-2 15,2 1-4-15,2 1-2 16,2 1 0-16,0 0 0 16,2 3 0-16,-1 1 0 0,-1 2 2 15,-1 4 2-15,-4 4 1 16,-3 5 1-16,0 4-1 15,-5 5 3-15,-2 3 3 0,-2 2-4 16,0 1-6-16,-2 2-1 16,0-2 0-16,0 1-2 15,0 2-2-15,0-1-3 16,0 1 4-16,0-2-1 0,0 1 0 15,0 1-1-15,0 0-1 16,0-1 4-16,0 1-3 16,0 0-1-16,1 1 2 0,1 2-2 15,-1 0 1-15,3 3-2 16,-2 1-23-16,1 4-35 15,0 1-38-15,-3-3-71 0,-3-7-87 16,-4-6-397-16</inkml:trace>
  <inkml:trace contextRef="#ctx0" brushRef="#br1" timeOffset="87297.7533">3865 17739 222 0,'-5'3'219'0,"4"0"-195"15,1 0 34-15,0-2-44 16,4 2-10-16,4-1 17 0,3 1 18 16,1 0-2-16,-1-2 14 15,2 0-3-15,-2-1-18 16,1 2-11-16,0-1-14 0,-3 1 1 15,0-2 16-15,3 2 4 16,-4 0-12-16,2-2 4 16,0 2-4-16,2-2-8 0,-1-2-2 15,3-2 1-15,1-2-3 16,3-3 4-16,2 1 1 15,1-5 5-15,0-3 2 16,-1-2-3-16,0-7 8 0,-1-3 15 16,-1-4 5-16,-2-3 0 15,-3 0-3-15,-2 0-6 16,-3 2 1-16,-2 3-13 0,-2 4 5 15,-2 3-5-15,-1 4-2 16,2 2-13-16,-1 1 0 16,3-1-4-16,0 2 1 0,1 0-1 15,3-1 2-15,3-1-1 16,0 3-2-16,1 1 3 15,0 2-1-15,0 3 1 0,-3-2-1 16,0 4 0-16,-5 2 0 16,-2 2 2-16,0 1-3 15,-3 0 4-15,0-1-1 16,0 4-1-16,0-2 0 0,0 2-6 15,0 6-8-15,2 7-28 16,1 2-56-16,-2 1-56 16,-1-5-76-16,0-10-322 0</inkml:trace>
  <inkml:trace contextRef="#ctx0" brushRef="#br1" timeOffset="96283.3691">10898 15334 166 0,'-5'-6'225'16,"0"1"-199"-16,0-1 33 15,2-1-14-15,0 0 13 16,3 0 1-16,-2 0-7 0,2-1-11 15,0 4 14-15,-1-2-5 16,1 2 4-16,0 1-9 16,0 3-9-16,0 0-23 0,0 2-13 15,0 4 1-15,1 1 4 16,1 3-1-16,1 2 0 15,2 0-1-15,3-2 4 0,-1 1 2 16,4-2-5-16,-1-1-1 16,2-3 0-16,0-2 2 15,2-3 1-15,0-3 5 16,3-8 33-16,4-8 1 0,2-7-11 15,2-8-13-15,6-7-4 16,0-5-3-16,1-3-4 16,1 0-3-16,-3 0-3 0,-1 1 3 15,-3 5 9-15,-3 7-1 16,-6 3 1-16,-4 8-1 15,-3 8-4-15,-6 5 1 0,-1 4 0 16,-2 5-3-16,0 1-2 16,-1 0-5-16,0 1-4 15,2 2-1-15,-2 1-1 16,3-1 2-16,-1 2 1 0,0 0 0 15,2 1-1-15,-1 2-1 16,2 0-1-16,0 1-17 16,0 1-39-16,1 2-18 0,0 2-47 15,-4-5-55-15,0-5-137 16</inkml:trace>
  <inkml:trace contextRef="#ctx0" brushRef="#br1" timeOffset="97172.5706">11004 16525 621 0,'-4'-8'13'0,"2"2"3"15,1 0-4-15,-1-1 19 16,1 3 17-16,1 0 10 16,-1 1 5-16,1 2 5 0,0 2-27 15,0 2-43-15,4 10-4 16,3 4 11-16,2 4 13 15,1 1 10-15,3 0-12 0,1-4-6 16,0-4-2-16,2-6 1 16,-1-6 24-16,1-4 11 15,1-10 3-15,1-7-11 16,2-8-19-16,3-6-9 0,2-3-2 15,1-8-4-15,0-3 1 16,1 0 1-16,-3 2-3 16,-4 5-2-16,-2 2 2 0,-6 9 1 15,-3 10-5-15,-1 5-1 16,-2 8-12-16,1 5-58 15,0-1-101-15,-3 4-24 0,0-2-176 16</inkml:trace>
  <inkml:trace contextRef="#ctx0" brushRef="#br1" timeOffset="97734.1716">11083 17829 758 0,'-4'-7'21'0,"0"-1"19"15,2 3-11-15,1 4 0 16,1 1-13-16,0 1-13 0,2 7 1 16,1 2 34-16,4 7-4 15,2 5-7-15,1 1 10 16,2 0-8-16,1-2-5 15,-1-4-2-15,0-4 4 0,0-9 6 16,2-2 18-16,0-10-8 16,3-12 3-16,5-14-10 15,5-13-19-15,6-8-8 0,5-11-4 16,2-6-3-16,4 0-1 15,0 1-26-15,-4 2-144 16,-6-1-163-16</inkml:trace>
  <inkml:trace contextRef="#ctx0" brushRef="#br1" timeOffset="108154.9899">16273 15354 462 0,'-5'-11'46'16,"0"-3"-18"-16,3 2 4 0,1 2 1 15,-2-1 12-15,3 1-4 16,0 3-6-16,0 3 4 16,0 0-5-16,0 3-3 0,0 1-14 15,0 4-17-15,3 5 1 16,-1 7 3-16,1 4 2 15,4 4 1-15,0 3 7 16,4 3-1-16,3-3-3 0,3-2-1 16,4-6-3-16,2-5-3 15,1-10 2-15,2-5 14 16,0-12 16-16,1-14 5 0,2-6-2 15,1-12-10-15,0-9-7 16,2-7-10-16,-1-5-2 16,0-5-3-16,0-2-3 0,2 3 2 15,0 7-2-15,-1 4 19 16,3 8 17-16,1 9-26 15,-2 8-6-15,-2 6-2 16,-1 5-2-16,-4 3-1 0,-4 6 0 16,-5 3-1-16,-4 3-1 15,-3 4 0-15,-1 2-2 16,-4 4 0-16,-1 6-4 0,0 3-31 15,0 3-69-15,-4-1-36 16,0-5-118-16</inkml:trace>
  <inkml:trace contextRef="#ctx0" brushRef="#br1" timeOffset="109246.9918">21721 14613 679 0,'-5'-12'43'15,"3"3"12"-15,2 3-23 0,-1 3-7 16,0 8-19-16,0 8-10 15,-1 4 11-15,2 9 2 16,-2 3 1-16,1 4 8 16,2-1-3-16,1-2-7 0,6-3-2 15,1-8 4-15,4-8 4 16,1-8 25-16,4-5 27 15,4-12 30-15,4-11-50 0,5-6-26 16,1-10-5-16,4-7-6 16,-1-7 0-16,0-3 2 15,2-1-11-15,1 2 2 0,1 7-2 16,2 2 1-16,-1 9 1 15,3 5 0-15,-5 5-3 16,-1 4 2-16,-3 5-2 16,-1 6 1-16,-6 4 2 0,-3 6-3 15,-5 4-1-15,-4 0 0 16,-4 8-8-16,-6 7-45 15,-4 7-40-15,-3 0-20 0,-12 3-58 16,-3-3-150-16</inkml:trace>
  <inkml:trace contextRef="#ctx0" brushRef="#br1" timeOffset="110042.5932">16008 17262 783 0,'-14'-19'86'15,"4"6"-64"-15,4 5-20 16,2 3 0-16,2 1-1 0,0 3 10 15,4 2 24-15,2 10-43 16,4 4 13-16,4 10 12 16,4 6 11-16,-1 3 4 15,6 1-5-15,-2-4-10 0,3-4-7 16,2-12-9-16,2-10 6 15,3-8 9-15,5-21 48 16,3-13-10-16,3-10-30 0,2-12-14 16,0-12-4-16,0-11 0 15,-1-3-3-15,0-1-3 16,1-4 0-16,-2 8-6 0,-3 15-11 15,-3 16 10-15,-4 14-19 16,-4 16-71-16,-7 11-46 16,-6 8-87-16,0 4-337 15</inkml:trace>
  <inkml:trace contextRef="#ctx0" brushRef="#br1" timeOffset="110541.7941">21226 17804 851 0,'1'4'39'15,"-1"-3"17"-15,-1-1 23 16,1 7-11-16,1-5-10 15,1 2 11-15,1 3-5 16,2 0-14-16,2 3-13 0,6 0-9 16,1-1-17-16,3 1-1 15,5-2-6-15,5-3-1 16,4-5-2-16,12-6 2 0,10-15 1 15,15-11 1-15,13-12-1 16,15-18-4-16,11-7 3 16,4-9-3-16,1-3-9 0,-7 0-76 15,-17 5-123-15,-18 10-157 16,-21 8-195-16</inkml:trace>
  <inkml:trace contextRef="#ctx0" brushRef="#br1" timeOffset="118965.8089">10507 2520 627 0,'-3'-17'37'15,"-1"3"42"-15,2 3-26 16,1 0-9-16,-3 5-3 16,3 1 7-16,-1 3-4 15,0 2 6-15,1 0-33 0,0 11-26 16,0 7 13-16,1 8-2 15,0 9 2-15,5 9-2 16,3 7 2-16,5 7 0 0,3 6 4 16,7 1 1-16,0 0 7 15,4 0-3-15,1-4-5 16,0-8-3-16,1-5-1 0,-1-5-4 15,-5-6 0-15,-2-7 1 16,-4-7 1-16,-6-5-3 16,-4-4 1-16,-5-4-6 0,-2-6-22 15,-8-2-11-15,-9-4-41 16,-6-13-141-16,-6-10-329 15</inkml:trace>
  <inkml:trace contextRef="#ctx0" brushRef="#br1" timeOffset="120697.4119">10484 2522 824 0,'-5'-11'99'15,"2"2"22"-15,4 1-62 16,9 0-51-16,7 1-7 0,4-5-1 16,6 2 0-16,4-1-1 15,4 2 1-15,0-2 0 16,2 2-1-16,2 2 1 0,1-1 0 15,5-1 2-15,3 1-2 16,9-2-6-16,5 1 8 16,9-6-2-16,7 0 1 0,6-1-13 15,6-2 24-15,3-3-11 16,5 0 0-16,-3 1 3 15,0-1-2-15,-2 3 3 16,-2 0 6-16,-2 1 2 0,-4 1-2 16,-2 3 2-16,2 2 1 15,-6 0 3-15,0 0-2 16,0 4-3-16,-1 1-5 0,-2 1-5 15,-2 1-1-15,0 0 0 16,-1 1-1-16,-1-1 1 16,-4 0-2-16,-2 1 2 0,0-1 0 15,-3 3-2-15,-4-1 2 16,-1-1-3-16,-4 2 3 15,0 0-2-15,-5 1 4 16,-1-1-4-16,-3 1 2 0,-2 0-2 16,-1 0 2-16,-3 0-2 15,-1 0 2-15,0 0 0 16,-1 0 0-16,-3 0-3 0,0 0 3 15,-4 0-1-15,-4 1-1 16,-2 2 2-16,-5 1-3 16,-2 1 2-16,-5-2-1 0,-1 2 1 15,-1 1-2-15,0-2 2 16,0 1 0-16,1-1 5 15,2 0-2-15,0-1 1 0,0 1 0 16,1 0-3-16,-1-2-1 16,-3 4 1-16,0-3-1 15,-4 1-1-15,0 1 1 16,-2-2-3-16,-2 1 1 0,0 2 3 15,-1 1 11-15,-1 4 4 16,2 2 0-16,-3 2-4 16,0 4-6-16,1 2-2 0,-3 1 4 15,1 0 6-15,0 1-5 16,-1-1-3-16,-1-3 0 15,2-2-4-15,0 1 4 0,0-2-1 16,1-1 12-16,1 0-2 16,-2-1-9-16,1 2-7 15,0-4 2-15,2-1-1 0,-1 0 2 16,0-4-1-16,0 1-2 15,1-3 2-15,1 1-1 16,-2 1 1-16,1 5 0 16,1 3-2-16,-1 5 2 0,1 1 0 15,1 6-1-15,-1 2 2 16,-2 1 0-16,1 3-1 15,1 3 0-15,-2 1 1 0,-2 1 0 16,1-1-2-16,-1-3-1 16,-3 1 3-16,1-3-1 15,-2-3-2-15,0-3 4 0,1-2-2 16,-2-3-1-16,3-2 1 15,1-4-1-15,-1-4 1 16,3-3 0-16,-1-1-1 16,2-3-1-16,0-2 2 0,-2-2 2 15,2 0 17-15,0 0 27 16,0 0-7-16,0 0-4 15,-1 0-8-15,0 0-8 0,1 0-6 16,0-2-3-16,-2-1-8 16,-2 1-3-16,0-1 2 15,-2 1 0-15,-2 0-1 0,-4 2 0 16,-3 0-4-16,-4 5 0 15,-5 3 3-15,-7 2-1 16,-2 3 1-16,-5 2-1 0,-6 1 1 16,-5 3 1-16,-5 1-1 15,-4-1 0-15,-6 2 1 16,-4-4 0-16,-6 1-1 15,-4-5 1-15,0 2 0 0,-5-3 0 16,0-1-1-16,3-1 1 16,3-1 1-16,4 1-1 15,2-2 2-15,3 0 4 0,3-1-7 16,0 1 1-16,1 0 2 15,1-2-6-15,-2-1 4 16,1 1-2-16,1-1 2 0,1-1-1 16,0 1 0-16,0-2 0 15,3 1 1-15,-1-1-1 16,2 0 0-16,0-1 1 15,4 0-1-15,4 0 0 0,3-2 2 16,5 1-2-16,1-1 1 16,3 1-2-16,3-1 2 15,-1 1 0-15,1 0 0 0,-2 0-1 16,-2 1 0-16,-3 4-1 15,-1 0 0-15,-1 2 2 16,-3-1-3-16,4 1 1 0,-2 1-1 16,1 0 3-16,0 0-1 15,2 0 0-15,3-1 0 16,-1 0 0-16,5 0-1 0,1-3 2 15,3 1-1-15,1-2 0 16,1-1 0-16,0 1 0 16,1-2 0-16,-1 0 0 15,1 1 1-15,1 0-2 0,-1 1 1 16,3 0 0-16,1 0 0 15,1 1 0-15,3 0 0 16,2 1-1-16,1 2-1 0,5-1 0 16,0 3-2-16,3 1-10 15,2 4-34-15,6 4-65 16,1-2-35-16,0-4-112 0,4-10-161 15</inkml:trace>
  <inkml:trace contextRef="#ctx0" brushRef="#br1" timeOffset="122912.6158">15006 2215 752 0,'-13'-5'58'0,"3"3"19"15,5 2-35-15,5 6-42 16,-2 4-4-16,4 4 2 16,-1 4 4-16,2 4-2 0,0 4 1 15,-1 6 1-15,0 6 3 16,-1 9-1-16,1 4 10 15,-2 7 9-15,-2 2-1 0,1 4-2 16,0 0-7-16,1-6 0 16,0-3 6-16,1-2 6 15,-1-8 5-15,7-4-2 0,-1-4-1 16,3-4-1-16,0-3 1 15,2-3-4-15,1-3 3 16,-3-4-7-16,1 1 0 16,0-5-3-16,-1-1-5 0,-2 0-6 15,2-4 2-15,1 1-1 16,0-3 0-16,0 0-1 15,2-3-1-15,0-1-1 0,1 0-1 16,0-1 3-16,3-1 0 16,1-1 0-16,4 1 0 15,4 0-2-15,2-2-1 0,6 2 0 16,3-1-2-16,6-1 2 15,5-1 0-15,5 0-1 16,7-2 1-16,7-2 1 0,5 1-1 16,8 0 0-16,1 0 3 15,4 3-3-15,3 0 0 16,-1 0-2-16,0 0-1 15,-3 2 2-15,1 0-1 0,-2-2-1 16,-2 0 3-16,-4 0-2 16,0-2 1-16,-2-1 0 15,-4 0 1-15,-4 0 0 0,-4 2 9 16,-2 0 2-16,-3 0-5 15,-4 1 0-15,-2 0-4 16,-3 0-1-16,-2 0 5 0,-2 0-4 16,-1 0-2-16,-3 0-2 15,-7 0 0-15,-2 0 1 16,-5-2 1-16,-6 1-1 15,-4 0-1-15,-5 0 2 0,-3-1-2 16,-2 0 7-16,-3 2 17 16,-2 0-1-16,-1-1-6 15,2 1 7-15,-2-1 3 0,1-3-12 16,-1-1-10-16,0-1-2 15,-1-6-2-15,-1-3-1 16,-3-2 0-16,-1-5 1 0,-2-3-1 16,0-3 1-16,1-5-1 15,0-4-1-15,-1-3 1 16,4-7 0-16,1-4-1 0,0-3 6 15,2-1-9-15,-1-1 4 16,2 1 1-16,0 1 2 16,0 3 1-16,-2 4-1 15,1 3 2-15,0 3 4 0,-2 3-3 16,3 6 2-16,-2 2-5 15,0 3 2-15,1 0-5 16,-1 2 1-16,0 2-2 0,1 2 0 16,1 2 3-16,-4 1-2 15,2 3 0-15,0 3 0 16,-1 0 0-16,-1 4-1 0,1 0 1 15,-2 3-3-15,-2 1 0 16,-2 0-3-16,-2 4 1 16,-2-2 3-16,-3 2-1 15,-2 0 3-15,-3 0-1 0,-1 2 1 16,-3-2 0-16,-4 3 1 15,-3 0-1-15,-4-1-1 16,-4 1 0-16,-4 1 3 0,-5 1-2 16,-5-2 0-16,-1 2 0 15,-1 0 0-15,-1-4-2 16,-1 3 1-16,-2-4 0 0,-3 0 0 15,-2 0-1-15,-3 0-2 16,-5 0 4-16,-3 1-1 16,1-1-1-16,-4 2 2 15,2-1 0-15,-5 3 0 0,2 0-1 16,2 0 0-16,2-1 1 15,0 1 0-15,4 2 1 16,4-4-3-16,4 2 2 0,2-2 1 16,4 0 0-16,4 1-1 15,0-1 0-15,3 0 2 16,0 0-4-16,1 2 2 0,2-2 1 15,2 2 1-15,3 0-5 16,2-3 4-16,6 1 0 16,3 1-2-16,4-2 2 0,5-1 0 15,4 0-1-15,4 0 2 16,3 0 0-16,3 0-1 15,6 0 1-15,-1 0-1 16,2 0-2-16,1 0 3 0,0 0-2 16,1 0-3-16,1 0 3 15,-1 0-2-15,0 2-2 16,3 1-2-16,-3 4 3 0,6-1 2 15,2 5-3-15,2 2-6 16,4 5-37-16,2 3-48 16,-1-6-80-16,-5-7-148 15,-3-8-259-15</inkml:trace>
  <inkml:trace contextRef="#ctx0" brushRef="#br1" timeOffset="124893.8193">19192 5458 1023 0,'7'14'-6'0,"3"11"1"16,5 12 12-16,4 13-5 0,0 10 4 15,1 7 3-15,-1 1-2 16,-2-3-6-16,-1-6-7 16,-2-11-17-16,-3-10-33 0,-5-12-3 15,-4-12-11-15,-3-8 13 16,-11-8-1-16,-5-13-112 15,-7-8-212-15,-4-10 219 16,-2-7 196-16,0-6-44 0,4-2 110 16,2-2-69-16,3 2 31 15,4 3 280-15,5 5-246 16,3 4 9-16,1 5-45 0,4 6-24 15,2 1-20-15,1 6-10 16,2 0-5-16,6 5 2 16,3 2-2-16,2-1 1 0,9 3 0 15,2 1 7-15,6 4 23 16,1 4 0-16,1 0-14 15,2 11-12-15,-1 7-3 0,-1 5 3 16,-2 5 6-16,0 5 10 16,-6 2 10-16,-1-1 0 15,-6 3 6-15,-4-1-15 16,-5-1-5-16,-7-2-4 0,-1 1 4 15,-5-1 2-15,-4-1-6 16,-5-3-9-16,0 0-4 16,1-2-2-16,0-6-1 0,3-3-16 15,2-5-61-15,6-12-64 16,1-4-74-16,7-13-234 15</inkml:trace>
  <inkml:trace contextRef="#ctx0" brushRef="#br1" timeOffset="125486.6204">19816 5505 972 0,'-14'-6'62'15,"-3"4"24"-15,1 2-54 16,3 7-17-16,1 4-15 15,1 5-1-15,-1 4-1 0,4 3 0 16,-1 3 0-16,4 1 1 16,0 1-1-16,2 1 3 15,2 1-3-15,2-2 2 0,5-4 0 16,3-1 1-16,4-3-2 15,-2-7-1-15,3-4-4 16,2-8-3-16,-1-3 5 16,2-13 1-16,-2-5 1 0,-2-11-6 15,-3-3 2-15,-3-7 4 16,-4-3 4-16,-3 4-2 15,-2 3 2-15,-2 8 18 0,-1 8 69 16,1 12 27-16,3 9-29 16,2 13-55-16,6 11-35 15,8 6 0-15,7 6 6 0,5 2-2 16,7-2-4-16,4-7-3 15,0-9-29-15,-2-12-50 16,-3-8-22-16,-6-8 27 0,-9-16 12 16,-9-11 48-16,-8-7 22 15,-7-10 1-15,-7-7 11 16,-3-3 6-16,-1 0 2 15,1 3 9-15,5 5 55 0,4 13-8 16,4 11-25-16,1 11-13 16,4 10-14-16,5 9-26 15,4 9-7-15,0 12 0 0,4 12 7 16,-1 11-2-16,0 12-2 15,-2 10 1-15,-1 5-20 16,-3-3-92-16,-1-9-137 0,-3-15-151 16</inkml:trace>
  <inkml:trace contextRef="#ctx0" brushRef="#br1" timeOffset="125907.8211">20123 5520 835 0,'-1'-25'100'16,"3"2"19"-16,7 2-50 15,9 6-37-15,5-1-17 0,4 5-5 16,5-2-2-16,3 1-1 15,1 0-1-15,1-3-6 16,-1-2 2-16,-2-6-3 0,-5 0 2 16,-4-2-1-16,-7 0 0 15,-8 3 6-15,-5 2 10 16,-5 5 56-16,-5 6-9 0,-7 6-16 15,-1 6-18-15,-4 15-21 16,-1 8-11-16,4 11 4 16,1 10-2-16,3 2 0 15,7-2-2-15,5-5-3 0,9-7-21 16,6-12-6-16,5-12 13 15,4-11 4-15,-1-16 7 16,-1-9 6-16,-3-9 4 0,-3-5-1 16,-2 0 3-16,-7 4 19 15,-4 6 51-15,-4 8 16 16,1 9 5-16,-2 6-36 0,1 6-37 15,0 10-27-15,6 5-2 16,4 7 8-16,5 2-1 16,3 3-6-16,2-3-50 0,-2-4-97 15,-4-10-96-15,-8-10-167 16</inkml:trace>
  <inkml:trace contextRef="#ctx0" brushRef="#br1" timeOffset="126079.4214">20107 5136 1172 0,'-6'3'61'0,"7"-3"-26"0,17-3-46 15,12-6 6-15,11-7 5 16,5-10-83-16,2-10-214 15,-4-7-493-15</inkml:trace>
  <inkml:trace contextRef="#ctx0" brushRef="#br1" timeOffset="126953.0229">21093 4890 829 0,'-8'-20'74'0,"-1"0"-12"15,4 6-35-15,3 4-8 16,2 3-9-16,0 4-7 0,2 3-3 16,2 2-2-16,3 12-2 15,1 8 3-15,4 11 4 16,2 7 2-16,3 6-2 0,1 2 0 15,1-3-2-15,-1-9-1 16,-2-8-2-16,-3-8 2 16,-3-11 0-16,-4-9-1 0,-1-7 5 15,-3-13 8-15,-1-7-6 16,-2-11-7-16,-1-6 2 15,-1-6 1-15,1-3-1 16,1 3-5-16,-1 3 3 0,4 11 3 16,3 11 35-16,-2 10 44 15,4 11-39-15,3 7-37 16,-1 13-6-16,5 7 1 0,4 6 0 15,1 6-1-15,4-3 0 16,1-3-6-16,3-10-64 16,1-8-33-16,0-11-7 0,-3-15-25 15,-3-6-1-15,-4-11 91 16,-5-5 53-16,-4-3 94 15,-3 4 42-15,-2 3-10 0,-1 7 26 16,4 8-39-16,0 8-32 16,4 10-66-16,2 5-23 15,3 11 0-15,2 7 3 16,3 6-2-16,0 3-2 0,4 3-1 15,2-2-19-15,1-6-95 16,1-10-106-16,0-8-84 16</inkml:trace>
  <inkml:trace contextRef="#ctx0" brushRef="#br1" timeOffset="127233.8234">21874 4694 1025 0,'-4'-15'228'16,"0"7"-82"-16,3 8-66 16,2 6-73-16,5 10-20 15,2 9 14-15,4 3 0 16,2 5-2-16,2 2-3 0,3-4-29 15,2-4-62-15,2-9-45 16,1-8-30-16,-3-10 46 16,-4-8 43-16,-5-12 67 0,-7-11 28 15,-4-4 79-15,-7-4 31 16,-6 0 3-16,-5 1-12 15,-1 6-16-15,-2 6-20 0,2 8-38 16,2 9-3-16,5 9-29 16,4 10-14-16,7 12-11 15,3 7-19-15,11 2-85 0,5 1-114 16,5-6-180-16</inkml:trace>
  <inkml:trace contextRef="#ctx0" brushRef="#br1" timeOffset="127639.4241">22289 4577 1228 0,'-11'-12'147'15,"0"7"-109"-15,3 5-27 0,-1 5-18 16,-4 6-6-16,-1 4-10 15,-1 3-11-15,-1 3-18 16,1 0 12-16,3 4 32 0,6-3 7 16,6 1 1-16,2-1 2 15,10-3 0-15,7-3 0 16,5-3 0-16,4-8 0 15,1-5-2-15,1-3-1 0,-1-13-5 16,-3-6-5-16,-4-7 1 16,-6-7 8-16,-6-6 4 15,-7-5 0-15,-4-7 5 0,-5-4 6 16,-6 5 4-16,-1 3-1 15,1 9 5-15,1 12 44 16,6 12 17-16,0 17-17 0,1 14-44 16,1 17-33-16,3 15 11 15,0 13 0-15,2 8-2 16,6 1-12-16,6-4-77 15,2-10-86-15,1-16-123 0,0-18-122 16</inkml:trace>
  <inkml:trace contextRef="#ctx0" brushRef="#br1" timeOffset="128169.8251">22451 4509 1173 0,'-4'16'49'16,"4"3"-40"-16,1 6-1 0,10 3-2 15,5-2-10-15,5-4-2 16,3-5-62-16,-1-7-44 16,1-8 13-16,-5-5 25 15,-3-12 50-15,-6-3 20 0,-1-8 20 16,-4-3 42-16,-2-1 32 15,-3-1 20-15,0 2-7 16,0 4-45-16,-5 6 8 0,3 6-13 16,-1 3-13-16,3 8-24 15,-2 2-11-15,2 10-13 16,-1 5-1-16,3 6 8 0,1 4 0 15,5 4-2-15,5-2-3 16,4-4-6-16,7-4-8 16,5-8-19-16,2-6-8 0,4-5-14 15,-2-10-2-15,-2-11 8 16,-5-6 32-16,-6-8 28 15,-6-3 16-15,-9-8 45 16,-3-4 7-16,-4-4-29 0,-3 0-27 16,-4 4-12-16,1 7-3 15,0 10 16-15,2 12 64 16,-3 15 10-16,1 17-50 0,1 18-43 15,2 17 1-15,3 14-2 16,7 10 4-16,10 7-4 16,10-3-2-16,7-5-20 0,5-9-73 15,3-15-63-15,-2-18-56 16,-6-18-161-16</inkml:trace>
  <inkml:trace contextRef="#ctx0" brushRef="#br1" timeOffset="128996.6265">19762 6548 971 0,'-1'0'75'15,"-1"0"-2"-15,0 0-14 16,4-3-25-16,5-2-37 15,4-3 4-15,5-3 4 16,6-1 4-16,6-4-7 0,2-2 3 16,4-4-5-16,3 1-1 15,-2-2 3-15,-1 3-3 16,-5 0 2-16,-5 5 0 0,-5 2-3 15,-5 2 4-15,-7 4 1 16,-3 1 21-16,-1 2 41 16,-3 1 8-16,2 1-22 0,-3 0-23 15,1 2-17-15,1-2-8 16,1 0-7-16,-2 0-3 15,3-2-4-15,-1 0-11 0,1-1-41 16,-1-1-48-16,-4 0-68 16,-3-1-69-16,-2-1-216 15</inkml:trace>
  <inkml:trace contextRef="#ctx0" brushRef="#br1" timeOffset="130431.829">20377 5918 499 0,'-2'-21'239'0,"-1"-2"-159"16,2 3-8-16,2 4-21 15,2 4-12-15,4 4-15 0,-1 3-18 16,2 5-6-16,2 11 0 15,2 10-3-15,3 12 8 16,-1 11 6-16,1 7 12 0,1 7-1 16,-1-5-18-16,-3-5-1 15,0-11-5-15,-2-9-2 16,-3-10-1-16,-2-8 4 15,-4-10 2-15,-2-3 3 0,-2-14 5 16,-6-4-10-16,-2-9 1 16,-2-4-2-16,1-7 4 15,1-1-3-15,2 2-1 0,-1 5 2 16,7 4 4-16,-2 7 12 15,2 8 29-15,0 6-6 16,3 5-19-16,0 1-13 0,0 2-9 16,0 0 1-16,6-2-1 15,2 1 1-15,2-2 1 16,2-1-2-16,0 3 1 0,2 1 1 15,-2 2-4-15,0 2 0 16,-1 5 0-16,1 1 2 16,-4 2 1-16,-1-4 3 15,0 1-3-15,-2-2-3 0,-2-2-3 16,3-3-4-16,-3-4 5 15,1-5 9-15,0-7-1 16,1-3-1-16,0-6-1 0,-1 0 1 16,1 0 2-16,-1 4 0 15,0 2 3-15,-1 7 20 16,1 5 6-16,-1 5-4 0,1 2-16 15,3 7-13-15,3 5 1 16,1 8 3-16,2 1 0 16,1 6-3-16,0-2 2 0,0-1-2 15,-1-5-1-15,-2-4-3 16,-4-5-6-16,-1-7-11 15,-2-3-8-15,-1-10 24 16,-3-5 9-16,2-4-2 0,-1-1-1 16,0 1 4-16,0 3 15 15,1 2 11-15,3 3-4 16,1 6-15-16,3 0-9 0,-1 3-2 15,2 1 0-15,-3 1-4 16,4 0 4-16,-1 0-2 16,-3 3 1-16,0 1-1 0,-2-2-4 15,-1 0 2-15,-2 0-4 16,-1-1 3-16,0 0 4 15,0-1 5-15,-1 2-4 16,3 0-1-16,-3 3-4 0,4 3 4 16,2 2 2-16,1 3-3 15,-1 1 2-15,0 0 0 16,1 2-3-16,-2-1 1 0,0 0 0 15,-2-1 0-15,-1 2 1 16,-2-4 0-16,0-3-2 16,2 1-10-16,0-6-40 0,1-2-38 15,1-4-33-15,-1-8-62 16,1-5-216-16</inkml:trace>
  <inkml:trace contextRef="#ctx0" brushRef="#br1" timeOffset="130775.0296">21083 5773 1118 0,'-3'2'50'0,"0"1"-14"15,4 3-38-15,4-1 1 16,4 2 2-16,1-4-7 15,4-3-22-15,0 0-10 16,1-11-7-16,-1-5-18 0,-2-3 10 16,-3-4 13-16,-4-1 33 15,-4-2 10-15,-5 2 1 16,-8 4 6-16,-4 2 28 0,-1 7 31 15,-4 7 3-15,-2 7-20 16,1 11-12-16,5 8-26 16,4 6-13-16,7 3 1 0,4 3-2 15,12-5-1-15,11 0-3 16,8-8-13-16,7-7-36 15,3-12-47-15,0-5-37 16,-2-15-192-16</inkml:trace>
  <inkml:trace contextRef="#ctx0" brushRef="#br1" timeOffset="131118.2303">21408 5440 911 0,'-5'-9'87'0,"-3"6"37"0,0 3-71 15,-2 6-38-15,-2 5-13 16,0 5-1-16,-4 3 0 15,-1 3 1-15,5-3-1 16,0 1 1-16,6-2-2 0,2-1 0 16,3 0-1-16,6-3 1 15,7 1-2-15,6 0 0 16,5-3-2-16,5 1-1 0,-1-1 1 15,1 0-2-15,-4-1 2 16,-4 1 1-16,-7-2 3 16,-4-1 0-16,-8 0 1 0,-2-1 1 15,-9 2 15-15,-5-3 6 16,-5-1-13-16,-2 1-8 15,0-4-2-15,2-3-3 0,6-5-7 16,6-8-21-16,8-5-90 16,3-8-72-16,11-4-108 15,9-5-194-15</inkml:trace>
  <inkml:trace contextRef="#ctx0" brushRef="#br1" timeOffset="131414.6308">21646 5346 991 0,'-16'-6'104'16,"-1"3"23"-16,-4 3-77 15,0 13-28-15,1 2-16 0,1 8-3 16,3 4-5-16,3 4 1 16,6 1-9-16,5-3-10 15,4-3-21-15,4-2-25 16,9-6 12-16,1-3 15 0,4-6 15 15,-1-3 14-15,-3-2 12 16,-3-2 0-16,-4 1 1 16,-4-1 9-16,-4 2 19 0,-3 3 28 15,-3 2 10-15,-6 0-20 16,-3 4-29-16,-5 3-12 15,-2-4-5-15,3 0-3 0,1-3-4 16,5-4-22-16,7-5-108 16,7-9-94-16,11-9-353 15</inkml:trace>
  <inkml:trace contextRef="#ctx0" brushRef="#br1" timeOffset="132896.6334">21851 5392 959 0,'2'-14'142'0,"-3"3"-23"16,1 4-66-16,-2 3-31 15,2 1-14-15,-3 2-7 0,1 1-1 16,-5 0-2-16,-1 2-3 16,-5 3 0-16,-3 2 2 15,-1 3 5-15,-3 4-2 0,3 0 0 16,1 5 2-16,6-1-2 15,3 3 0-15,6-1-2 16,2-2 2-16,11-3-2 0,6-5 0 16,4-6 2-16,7-4-3 15,0-6 1-15,1-8-7 16,-4-7-12-16,-2-4 15 15,-8-2 6-15,-3-5 2 0,-8 1 2 16,-3 2 4-16,-2 2 12 16,-2 5 23-16,-4 5 43 15,1 10-6-15,-2 7-23 0,4 6-38 16,2 11-25-16,1 4 6 15,4 4-4-15,8 0-5 16,9-4-21-16,3-7-61 0,6-9-19 16,4-5-27-16,1-9-37 15,-1-11 6-15,-4-4 68 16,-6-5 95-16,-5-2 66 15,-5 2 90-15,-5 2-44 0,-5 5 28 16,-1 8 7-16,-1 6-24 16,-1 8-44-16,2 8-61 15,1 12-20-15,3 10 5 0,0 10 2 16,1 10-1-16,0 9 1 15,1 9-6-15,-3 4-30 16,0 0-35-16,-2-7-55 0,-4-6-18 16,-1-15 27-16,-5-13 111 15,-6-13 9-15,-7-13 37 16,-2-7 45-16,-3-11-51 0,1-9-25 15,1-8-5-15,4-6 0 16,3-8-2-16,7-4-3 16,5-2-6-16,2 1-14 15,4 5 11-15,5 6 20 0,3 8 27 16,0 8 20-16,1 7-4 15,-1 3-26-15,-1 6-23 16,1 0-4-16,-1 3-1 0,2 0-1 16,0-1 0-16,1-1 1 15,2-2-2-15,-3-1 1 16,3-1 1-16,-1-1 1 0,-1-1 2 15,0-3-1-15,-3 2-2 16,0 0 4-16,-1-2-2 16,0 0-2-16,-1 0 3 0,0-1 1 15,-1 0-3-15,1-1 3 16,-1 0-3-16,-1 0 4 15,0-2-4-15,-2 0 2 16,-1 2 3-16,-1 1 0 0,-1 3-2 16,-2 2 0-16,1 2 7 15,-3 3-4-15,-1 2-5 16,-1 3-2-16,-1 0-3 0,-3 3-1 15,0 9 1-15,-2 5 3 16,-3 3 1-16,4 6 0 16,3 5 2-16,3 0-3 0,7 0 0 15,3-1 1-15,8-5-1 16,3-4 0-16,5-5 2 15,1-8-4-15,1-7 2 16,4-3 1-16,-1-12-2 0,-1-5 1 16,-1-8 2-16,1-4-1 15,-1-4 0-15,-3-4 0 16,-1-1-1-16,-2 1-3 0,-5 3 5 15,-5 5-1-15,-2 8 4 16,-6 6 10-16,1 5 11 16,-2 5 4-16,-5 4-20 15,-2 3-10-15,1 0-3 0,-2 2 1 16,-1 4 0-16,0 2-4 15,1-1 1-15,-1 1 3 16,0 0-3-16,1 0 9 0,-2-1-3 16,0-1 0-16,2 0 2 15,0-1-2-15,2-1 1 16,0 0-2-16,2 1 2 0,1 1-2 15,-1-1 1-15,4 3-2 16,-2 1 1-16,3 0 1 16,3 3-1-16,3 0 0 0,1-1 0 15,2 0 0-15,1-5 0 16,2-1-1-16,-2-4 3 15,1-1-2-15,0-3 3 16,-2-3-1-16,-3-3-1 0,0 0 2 16,-2 0 1-16,-2 2 1 15,-1 0 0-15,-2 4 7 16,1 1 6-16,-1 2 1 0,3 0-14 15,-3 7-9-15,0 5 2 16,0 6 3-16,2 4 4 16,-2 7-1-16,0 2 1 0,1-1-5 15,0 1 3-15,-2-4-5 16,0-5 2-16,0-5 0 16,-4-4-3-16,-2-4-3 15,-4-6-11-15,-5-3-55 0,-2-1-53 16,-7-12-118-16,-3-4-302 15</inkml:trace>
  <inkml:trace contextRef="#ctx0" brushRef="#br1" timeOffset="133130.6338">22038 5161 1028 0,'-8'-5'112'0,"4"1"-61"15,2 2-24-15,1-1-19 16,1-2-5-16,0-1-8 0,-1 1-12 16,-5-1-58-16,-4-2-92 15,-4 1-48-15,-7-1-96 16,-1 3-102-16</inkml:trace>
  <inkml:trace contextRef="#ctx0" brushRef="#br1" timeOffset="134035.4354">21653 6148 965 0,'0'-7'40'15,"-2"0"34"-15,-1 2-29 0,-1 0-34 16,-2 0-9-16,-2 1-1 15,-3-1-2-15,-6 1-2 16,-1 0-8-16,-9 0-4 16,-2 0-6-16,-6 1 6 0,-2-3 6 15,0-2 4-15,4-2 5 16,7-2 3-16,6 1 7 15,8-1-2-15,8-2-3 0,5 2-2 16,11 1-4-16,4-2-1 16,5 0-3-16,0 4-1 15,-2 3 5-15,-3 3-1 0,-5 3 0 16,-5 3-2-16,-5 8 1 15,-5 7 6-15,-4 5 21 16,-5 8 24-16,-1 0 7 16,-2 5-8-16,1-1-18 0,5-5-11 15,4-2-10-15,5-8-5 16,7-6-3-16,10-8 1 15,12-7-4-15,8-12 2 0,9-11-5 16,1-9-43-16,-4-9-135 16,-6-7-231-16</inkml:trace>
  <inkml:trace contextRef="#ctx0" brushRef="#br1" timeOffset="134472.2361">20954 6582 1089 0,'4'12'56'15,"-3"13"-55"-15,2 7 9 16,4 10 32-16,1 9-25 0,3 1-13 16,1 0-3-16,1-3-1 15,1-8-3-15,-1-8-43 16,-2-9-26-16,-5-12-47 0,-5-12-37 15,-6-10-100-15</inkml:trace>
  <inkml:trace contextRef="#ctx0" brushRef="#br1" timeOffset="134675.0365">20633 6640 1243 0,'-1'-10'82'16,"13"-5"-60"-16,13-5-25 0,15-3 4 15,9-4 1-15,9-3 0 16,1 1-10-16,-1 3-118 16,-5 1-78-16,-9 3-28 15,-10 1-143-15</inkml:trace>
  <inkml:trace contextRef="#ctx0" brushRef="#br1" timeOffset="135033.8371">21237 6733 1063 0,'-7'26'22'0,"3"5"12"16,5 4-1-16,4-1-27 0,7-4-1 16,1-7-5-16,5-8-4 15,2-9 1-15,-2-6 0 16,2-9-5-16,-2-12-13 0,-4-6-14 15,-2-7 17-15,-4-5 8 16,-8-4 14-16,-2-2 0 16,-3 2-1-16,-6 3 0 15,-5 6 50-15,0 7-22 0,-2 12 25 16,2 9-20-16,2 6-29 15,5 6-12-15,5 9-49 16,4-1-116-16,6-1-87 0,9-4-341 16</inkml:trace>
  <inkml:trace contextRef="#ctx0" brushRef="#br1" timeOffset="135548.638">21509 6532 1279 0,'5'22'11'15,"2"12"-7"-15,6 8 6 16,5 8-5-16,3 8-2 0,4 1-3 16,1-3-11-16,-1-4-74 15,-5-6 41-15,-3-10-55 16,-7-10 62-16,-2-7 27 0,-6-8 9 15,-4-6 5-15,-3-5 5 16,-6-9 2-16,-1-7-6 16,-3-8-1-16,0-6-1 0,-3-8 4 15,3-7-5-15,-2-5-4 16,3-4-1-16,2 0-1 15,3 1 4-15,2 6 14 16,3 7 30-16,2 7 13 0,4 8-20 16,0 3-18-16,5 4-13 15,6 3-6-15,2 2 0 16,4 3-1-16,4 0 0 0,2 5 0 15,2 4 2-15,-1 1-3 16,0 10-3-16,-5 6-2 16,-1 3-1-16,-9 7 1 0,-3 3 6 15,-8 3 0-15,-1 0 2 16,-9-3 2-16,-8-2-3 15,-3-4 2-15,-3-7-6 16,-2-4-46-16,1-6-26 0,5-6-12 16,7-10-23-16,5-8-84 15,7-8-77-15,10-5-40 16,9-6 307-16,7-3-51 0</inkml:trace>
  <inkml:trace contextRef="#ctx0" brushRef="#br1" timeOffset="135689.0383">21902 6381 1090 0,'0'8'117'0,"2"6"-78"15,-1 6-40-15,4 7 6 0,3 5-3 16,4 1-2-16,-1 2-3 16,2-4-26-16,-1-10-115 15,-5-8-80-15,-6-12-163 16</inkml:trace>
  <inkml:trace contextRef="#ctx0" brushRef="#br1" timeOffset="135829.4385">21810 6266 1196 0,'-5'-2'120'15,"2"2"-51"-15,6 10-66 0,7 6-9 16,7 4 5-16,5 1-37 16,2-4-132-16,0-5-180 15</inkml:trace>
  <inkml:trace contextRef="#ctx0" brushRef="#br1" timeOffset="136250.6393">22197 6249 1253 0,'-7'-1'90'0,"2"1"-35"16,3 0-46-16,-1 9-20 16,3 1 7-16,1 2 1 15,1 1-11-15,-1-1-1 0,0-2 2 16,4-3 6-16,0 0 2 15,-1-2 3-15,2-2 2 16,-1 0 3-16,0-1-1 16,-1 1-2-16,-1 0 0 0,1 0 2 15,-2-1-2-15,0 0-2 16,0-1 1-16,-2 0 4 15,1 1-5-15,-1 2 2 0,0 1 0 16,3 1 2-16,-2 3-1 16,0 0 0-16,2 0-1 15,2 2-1-15,0 2 1 0,3-3 1 16,2 0 0-16,3-1-1 15,4 0 1-15,4-7-1 16,6-2-3-16,6-6-38 0,4-8-89 16,5-6-55-16,-2-8-8 15,-1-3-83-15,-5-7 145 16,-8-4 33-16,-6-4-189 15</inkml:trace>
  <inkml:trace contextRef="#ctx0" brushRef="#br1" timeOffset="136640.64">22753 5921 959 0,'-10'-5'113'0,"-1"5"-42"15,-1 0-43-15,0 8-25 16,-2 9-6-16,0 2 3 16,1 7-1-16,0 2-3 15,6 1-3-15,2 2-2 0,5-4-3 16,1-3-8-16,8-4 0 15,8-7-1-15,3-3 12 16,8-9 6-16,7-1 6 0,1-1-2 16,2-5 3-16,-3 2 6 15,-8 2 20-15,-6 2 8 16,-7 4-1-16,-11 7 3 0,-3 5 14 15,-10 3 19-15,-8 6-1 16,-6 3-37-16,-4 2-26 16,-3 0-10-16,0-1-4 15,0-8-59-15,-1-5-159 0,-1-11-239 16</inkml:trace>
  <inkml:trace contextRef="#ctx0" brushRef="#br1" timeOffset="137108.6408">20274 7118 1078 0,'-4'-7'64'0,"2"1"-16"0,2 2 10 15,4 0-34-15,7-1-22 16,5-2 0-16,9-2 0 16,9-3 2-16,7-4-2 15,10-4-3-15,1-8-49 0,3-4-260 16,-5-3-426-16</inkml:trace>
  <inkml:trace contextRef="#ctx0" brushRef="#br1" timeOffset="137951.0423">23144 4697 544 0,'-18'0'170'0,"-2"5"-57"0,-2 11-44 15,1 9-48-15,-1 11 2 16,4 11 6-16,2 8-6 15,9 6-5-15,9 4-2 0,11-3-7 16,14-5-6-16,13-8-7 16,7-11-24-16,2-15-64 15,-1-17-164-15</inkml:trace>
  <inkml:trace contextRef="#ctx0" brushRef="#br1" timeOffset="138185.0427">23433 4767 947 0,'-4'-5'89'15,"1"5"-41"-15,1 4-47 0,1 11-8 16,1 9 8-16,3 8 0 15,-3 9 1-15,2 5 1 16,3 3-1-16,2 3-4 16,2-5-6-16,2-9-97 0,0-14-91 15,-1-12-353-15</inkml:trace>
  <inkml:trace contextRef="#ctx0" brushRef="#br1" timeOffset="138465.8432">23660 4557 1049 0,'5'-1'70'0,"4"1"-32"16,10 10-40-16,9 10 3 15,7 6 1-15,6 9-1 0,0 7 0 16,-1 8 1-16,-7 6-4 16,-10 1-5-16,-12 5 4 15,-11 0-20-15,-17 1-46 0,-16-3 1 16,-13-3 4-16,-15-2-22 15,-10-8-58-15,-6-7-105 16,3-8-172-16</inkml:trace>
  <inkml:trace contextRef="#ctx0" brushRef="#br1" timeOffset="138871.4439">23336 5987 853 0,'-17'-1'51'16,"0"1"22"-16,3 12-22 0,2 8-30 16,3 7-15-16,2 9-3 15,1 8-1-15,6 5 5 16,2 4 2-16,10-3-4 0,7-3-1 15,9-4-6-15,7-10-18 16,6-9-3-16,3-13-60 16,-2-11-67-16,-5-12-293 15</inkml:trace>
  <inkml:trace contextRef="#ctx0" brushRef="#br1" timeOffset="139292.6446">23663 5987 1026 0,'8'-7'22'0,"2"4"-6"15,2-1-7-15,4 3-4 16,3 1-2-16,2 0-2 0,-1 3-1 16,0 6 1-16,-3 2-1 15,-7 6 0-15,-7 4-5 16,-4 5-1-16,-14 5 4 0,-7 1 5 15,-5 0 0-15,-3-3 0 16,3-6 4-16,5-2 48 16,7-7 39-16,8-5-37 15,8-3-44-15,14-3-14 0,9-3 8 16,9-1-1-16,4-7-2 15,3-5-6-15,-1-4-10 16,-6-3-61-16,-6-5-53 0,-9 0-25 16,-8-2-49-16,-5 2-95 15,-4 4-51-15,-2 2 345 16,-5 5-2-16,-3 4-23 0</inkml:trace>
  <inkml:trace contextRef="#ctx0" brushRef="#br1" timeOffset="139495.445">24031 5727 1098 0,'18'-13'158'16,"7"6"-101"-16,10 7-33 15,8 7-5-15,5 14-11 16,0 13-8-16,-3 15-1 0,-10 15-3 15,-16 10 1-15,-18 12-6 16,-26 9-74-16,-27 1-207 16,-27 0 35-16,-29-2-377 0</inkml:trace>
  <inkml:trace contextRef="#ctx0" brushRef="#br1" timeOffset="154955.0721">2346 4052 287 0,'-4'-10'183'15,"-4"0"-159"-15,1 1 1 0,-4 3-2 16,-1 2-6-16,-6 4-7 15,-1 0-3-15,-2 0 2 16,-2 2 3-16,0 4 5 0,4-1 0 16,1 2-1-16,2 2-1 15,1 1-4-15,5 1-4 16,2 1-4-16,-1 1-2 0,4 2 1 15,0 1 1-15,2-1-1 16,3 1 1-16,0-1 3 16,4-4 7-16,5 3 6 15,4-5 10-15,6-1 5 0,5-3 8 16,10-1 4-16,6-3-11 15,5-1-5-15,4 0-8 16,5 0 0-16,4-2-12 0,-1 0-4 16,2 2-2-16,0 0-1 15,-1 0 0-15,2 0-1 16,-3 1 2-16,1 0 6 0,2-1 14 15,4 0 8-15,6-1-2 16,-1-3-2-16,5-1-3 16,2-1-10-16,1 3-4 15,-3-2 1-15,0 2-5 0,-4 1 0 16,-5-2-2-16,-2 3 2 15,-2-1 0-15,-3 1 3 16,-2-1 5-16,2-1 2 0,-2 0-2 16,3 0-3-16,0 1-1 15,1-2-2-15,-2 1-3 16,0 1-2-16,-1 0-1 0,-1 0-1 15,-2 2 0-15,-4-4 1 16,-1 4 0-16,-2-5-1 16,-3 4 2-16,-2-2-1 0,-4 1-2 15,-1 1 3-15,-2 0-1 16,-2 0 0-16,0 1-2 15,-3-2 2-15,0 0 0 16,-1 2 0-16,-5-1 6 0,0-1 0 16,-3 0 1-16,-2 1 1 15,0-2-1-15,-1-1 2 16,-2 2 0-16,-3-2 0 0,-3 0 4 15,-2 0 2-15,-1 0-1 16,-5 1 6-16,0-1 15 16,1 0-10-16,-3 0-14 0,2-1-8 15,-2 1-4-15,1 2 0 16,-1-2-2-16,1 2-1 15,-1 2-1-15,0 0-1 0,0 0-6 16,0 5-14-16,0 5-103 16,3 1-27-16,5-3-70 15,3-4-112-15</inkml:trace>
  <inkml:trace contextRef="#ctx0" brushRef="#br1" timeOffset="160571.082">15540 6041 302 0,'-20'-7'-32'16,"0"0"234"-16,6 2-186 0,0 1 17 15,2 1-4-15,4 2-7 16,0 0-11-16,1 1-3 16,0 0-5-16,0 1 1 15,1 2 7-15,1 1 8 0,0 2-7 16,0-1-6-16,4 0-4 15,0 0 1-15,3 1-2 16,6-1 4-16,5 0 8 0,9 0 23 16,10-1-4-16,11 0-4 15,8-1-3-15,12 0-5 16,9 0-7-16,11 0-9 0,6 1 0 15,2 0-1-15,5-2-1 16,0-1 0-16,-2-1 2 16,-1 0-1-16,-5 0 5 15,-4 0 9-15,-8 0 7 0,-7-2-3 16,-10 1-1-16,-10-1-4 15,-12 0-2-15,-10 2 1 16,-10-1 4-16,-9 1-4 0,-5 0-11 16,-8 0-7-16,-10 4 4 15,-7 0 4-15,-10 3-3 16,-11-2-2-16,-6 3 0 0,-8-3-1 15,-4 1 2-15,-4 0-2 16,-5 0 0-16,-1 0 2 16,-3-2-2-16,0 1 1 15,-2-1 0-15,-3 0 1 0,3-2-1 16,1 1 0-16,2 0 2 15,3-2-2-15,5 1 1 16,7-2-1-16,6 3 1 0,5-1-1 16,7 1 2-16,6-1-2 15,4 2 0-15,5-2 0 16,5 0 0-16,3 0 0 0,6 1-1 15,1-2 2-15,5 0-2 16,3 0 2-16,1-1-2 16,3 1-3-16,7 0 4 15,6-1 4-15,8 0-1 0,11-1 0 16,11 1-1-16,11-1 2 15,11-1-2-15,10 0-1 16,6 0 0-16,8 0 0 0,3 0-1 16,6 0 1-16,-5 0 0 15,1 0-1-15,-7-1 1 16,0 2 1-16,-6-1 1 0,-10 0 5 15,-5 0 9-15,-8 2 3 16,-7 0-2-16,-7 0-4 16,-11 0-5-16,-7 2-3 0,-5 0-1 15,-8 0-3-15,-4 0-1 16,-6 0-2-16,-4 0-2 15,-4 1-2-15,-9-2 6 16,-4 1 2-16,-8 0-1 0,-5-2-1 16,-5 1-1-16,-6-1 0 15,-4 0 0-15,-5 0 1 16,-6-3-3-16,-5 1 2 0,-5-2-1 15,-8-1 0-15,-2 0 0 16,-5 1 0-16,1-1 1 16,-2-1 2-16,4 0 0 0,5 1-2 15,5 1 5-15,6 2-2 16,7 0 2-16,8 2 0 15,5 0-3-15,5 0 0 16,2 1-1-16,1 2-2 0,3-1 1 16,0 0-1-16,2 1 2 15,2-2-2-15,2 0 2 16,5 2-1-16,2-2 0 0,4-1 0 15,4 0 0-15,4 0 1 16,2 0 2-16,2 0 4 16,5 0-1-16,9 0-3 0,5-2-2 15,9-1 1-15,11 0-1 16,11 0 0-16,7 0-1 15,11 0 1-15,6-1-1 0,8 0 2 16,5 0-1-16,3 0-1 16,5 0 2-16,-3 0 0 15,1 1 2-15,-4 0-2 16,-5 0 2-16,-4 1 0 0,-8 0 1 15,-4 1 0-15,-13-2 0 16,-8 3-1-16,-13-2-2 16,-8 0 0-16,-10 2 1 0,-5-1 2 15,-7-1 6-15,0 1 16 16,-3 1-3-16,0-1-20 15,1 1-7-15,0 0-1 0,1 0 1 16,-4 0 1-16,2 0 2 16,0 0 1-16,-5 0-1 15,-5 0-3-15,-8 0-3 0,-7 3 3 16,-9-1 2-16,-13 2 1 15,-9 0-1-15,-9 1 0 16,-11 0 0-16,-7-2 0 16,-6 2 0-16,-5-1-1 0,1-1 2 15,4 2 0-15,8-2 0 16,10 1 1-16,13 0-1 15,16 3 1-15,11-1-1 0,14 4-2 16,9 3-11-16,5 4-79 16,6-3-40-16,4-4-42 15,-3-7-220-15</inkml:trace>
  <inkml:trace contextRef="#ctx0" brushRef="#br1" timeOffset="167559.8943">16897 5311 818 0,'-20'-22'66'0,"-6"4"-25"0,-1 2-29 15,-3-1-10-15,-2 2-1 16,-7 0-1-16,-3 3 1 15,-6-1-1-15,-4 2 1 0,-5 4 3 16,-4 2 0-16,-4 5 2 16,-3 0 4-16,-3 5-3 15,-2 5-2-15,-3 5-1 16,0 2 0-16,-1 5 3 0,3 3-1 15,-1 3 3-15,1 4-8 16,4 2-1-16,2 4-1 16,5 1 2-16,0 2-2 0,6 1 3 15,3-2-2-15,7 0-1 16,6-2 2-16,8 1 4 15,8-3 2-15,8 0 3 0,8 1-6 16,9 1 2-16,6 2-2 16,8-1-2-16,12-1-1 15,7-3 0-15,9-2 3 16,6-2 6-16,8-4 2 0,4-1-6 15,6-3-2-15,4-2 0 16,5-3-1-16,7-3 3 16,4-5 4-16,4-3 4 0,6-4 8 15,3-4-1-15,2-3 0 16,-1-4-4-16,4-5-4 15,-4-2-5-15,-4-4-1 0,-3 0-4 16,-8-1 6-16,-8-2 1 16,-9-2 7-16,-6-3-4 15,-10-1 2-15,-7-3 7 0,-7-4 5 16,-6-3-11-16,-7-5-3 15,-7-1 0-15,-7-1-1 16,-10-6-5-16,-2 0-2 16,-16-1 4-16,-8 0 9 0,-8 0-6 15,-8 4-2-15,-10 1 1 16,-3 4 9-16,-8 4 0 15,-4 5-13-15,-1 6-5 0,-2 6-3 16,4 5 2-16,-1 7-7 16,6 4-23-16,-2 1-89 15,-2-9-146-15,-5-5-275 0</inkml:trace>
  <inkml:trace contextRef="#ctx0" brushRef="#br1" timeOffset="168932.6967">5025 4341 605 0,'0'-6'55'16,"0"-1"24"-16,-2 1-7 15,-2-3-22-15,0 1-9 16,-2-2-2-16,1 1-2 0,2-3 5 15,2-3-4-15,1-1-7 16,4-5-11-16,7-3-6 16,3-6 0-16,3-4-1 0,4-5 5 15,-1-4 0-15,0-6 9 16,-2-4 0-16,-4-5 2 15,-5-1-6-15,-4-1-5 16,-4-1-10-16,-2 1-3 0,-8 1-3 16,-8 3 3-16,-6 1-3 15,-8 3 4-15,-6 1 0 16,-10 4-4-16,-6 1-3 0,-8 3 6 15,-6 3-4-15,-5 2 1 16,-7 3-3-16,0 6 0 16,-1 4 1-16,-3 2 2 0,-1 4-2 15,3 2 2-15,0 3-2 16,-1 3-1-16,-1 2 0 15,0 4 2-15,2 3 0 0,-6 2-1 16,-4 0 0-16,-2 10 2 16,-6 5-3-16,-4 4-1 15,-6 7 3-15,1 5-1 16,1 5-2-16,1 3-1 0,5 3 1 15,2 1 2-15,11 1 1 16,8 1-1-16,12-1 0 16,10 0-1-16,10 2 2 0,9 2-2 15,1-1-1-15,4 0 0 16,3-2 4-16,1 0-4 15,2 0 2-15,3-2 0 0,7 4-1 16,2-1 3-16,6 0-1 16,5-2-1-16,5-1 1 15,6-1-1-15,8-2 0 16,6-1 1-16,7-1 0 0,4 0-1 15,2-5 0-15,1-2 1 16,3-6 1-16,3-6 0 16,4-6 0-16,6-5 3 0,8-7 4 15,8-1 0-15,8-9-1 16,8-4-4-16,6-1 0 15,5-1-8-15,-3-10-48 0,-6-8-235 16,-7-9-528-16</inkml:trace>
  <inkml:trace contextRef="#ctx0" brushRef="#br1" timeOffset="179649.9155">2616 14893 775 0,'-4'-6'63'0,"4"0"13"16,3 3-52-16,11 1-22 0,2 2 0 15,6 1-1-15,0 1 0 16,4 4 2-16,-2 4 0 16,2 0 0-16,-3-1 6 0,-3-1 4 15,1-2-1-15,-4-1 10 16,-5-5 28-16,-1-2 10 15,-2-4 12-15,1-8 5 16,2-6 2-16,3-7-43 0,3-7-21 16,5-9-4-16,5-7-3 15,8-13-2-15,4-10-1 16,7-12-1-16,9-13-3 0,6-5-1 15,9-2 2-15,4-2 2 16,3 8 13-16,-1 5 10 16,-2 15-1-16,-3 13-4 0,-6 10-6 15,-6 15-6-15,-9 8-4 16,-3 8-4-16,-5 8 0 15,-8 3-4-15,-3 5 4 0,-6 3-2 16,-5 3 0-16,-2 3-1 16,-4-1 3-16,-2 1-2 15,-3 4-2-15,-3-2-1 16,-2 2-5-16,-3 1-3 0,-1 1-4 15,-1 3 2-15,0 3-3 16,0 2-35-16,0 11-36 16,0 1-65-16,2-2-99 0,0-5-178 15</inkml:trace>
  <inkml:trace contextRef="#ctx0" brushRef="#br1" timeOffset="190585.5347">1974 8665 764 0,'-9'-14'84'0,"4"0"-30"16,5 5-18-16,4 1-22 0,8 5-13 15,5 3-1-15,6 0 0 16,7 8 1-16,8 4 0 16,10 5 0-16,6 3-2 0,7 2 3 15,10 0-2-15,12-4-1 16,7-4 3-16,8-2 0 15,14-9-1-15,12-3 6 16,13-3 12-16,2-5 24 0,10-1 1 16,5-1 0-16,5-2-18 15,-4 1-3-15,1 4 4 16,0-3 2-16,1 0-7 0,-5 0 9 15,-4 2-1-15,-1 2-3 16,-6-1-4-16,-5 2-6 16,-8 2-4-16,-6 0 0 0,-6 2-3 15,-6-2 2-15,-6 1-4 16,-8 2-1-16,-6-1-1 15,-9 1-1-15,-10 0-2 0,-10 5-2 16,-10 0-1-16,-12 3-2 16,-8 2-2-16,-9 1-6 15,-8 1-61-15,-8-3-74 16,-6-9-103-16,0-8-224 0</inkml:trace>
  <inkml:trace contextRef="#ctx0" brushRef="#br1" timeOffset="196794.3456">2104 10664 753 0,'0'-7'53'0,"4"-1"-1"0,9 5-42 16,6 3-7-16,9 0-2 15,8 5 0-15,3 3 0 16,6 3 0-16,8 3 1 0,11 1 1 15,7 2 0-15,10 1 2 16,11-3 0-16,12 1 2 16,12-7 2-16,6-3 3 0,12-4 9 15,9-4 1-15,11-5 6 16,7-5 12-16,2-4 8 15,5 1 11-15,2-4-20 16,0 2-11-16,-2 0-1 0,-3-1 9 16,1 3-1-16,-8-1-5 15,-6 1 2-15,-7 1-2 16,-6 4-4-16,-10 1-14 0,-14 5-6 15,-13 3-3-15,-15 1-1 16,-17 4-1-16,-14 6-4 16,-16 4-4-16,-10 3-12 0,-9 1-90 15,3 0-64-15,-1-8-48 16,8-9-138-16</inkml:trace>
  <inkml:trace contextRef="#ctx0" brushRef="#br1" timeOffset="198728.749">22682 14713 926 0,'3'12'18'16,"1"2"-13"-16,2 2 6 15,4 0 47-15,1 0 1 0,3-2-20 16,1-5-3-16,3-5-1 16,-1-2-5-16,6-8-3 15,4-7 15-15,5-11-17 16,8-6-7-16,7-10-6 0,10-12-5 15,7-7-3-15,10-10-2 16,12-5-1-16,11-2 0 16,6 1 4-16,3 8 2 0,-1 8 17 15,-3 10 20-15,-8 10-27 16,-15 8-11-16,-10 7-4 15,-13 4-1-15,-10 6-2 0,-9 2 0 16,-10 0-6-16,-6 3-14 16,-8 1-49-16,-8-2-38 15,-5-3-93-15,-9-4-151 0</inkml:trace>
  <inkml:trace contextRef="#ctx0" brushRef="#br1" timeOffset="208307.1658">13742 15479 694 0,'-2'-3'77'16,"4"-4"-10"-16,4-3-16 16,7-3-15-16,7-6 30 0,11-3-7 15,13-9-3-15,11-7-11 16,14-6-6-16,12-5-11 15,10-1-8-15,6-3-8 16,6 2-6-16,0 3-4 0,-1 5 2 16,-6 2-2-16,-7 5-1 15,-7 4-1-15,-10 8 1 16,-14 4-1-16,-12 7 0 0,-12 3 1 15,-13 5-3-15,-8 4-1 16,-12 5-17-16,-8 8-64 16,-18-1-43-16,-12-3-158 0</inkml:trace>
  <inkml:trace contextRef="#ctx0" brushRef="#br1" timeOffset="208837.5668">13944 15111 810 0,'-7'-8'77'0,"2"3"-55"15,2 3 11-15,2 0-4 16,0 4-24-16,-2 4-9 0,-1 6 7 15,-3 3 2-15,-3 8 0 16,-2 5-2-16,-1 5 1 16,-1 2 4-16,-2 2 16 0,0-1 3 15,1-3-9-15,1-4-9 16,1-4-3-16,4-4 13 15,3-6 23-15,2-4-11 0,4-4-18 16,1-2-7-16,5-2 1 16,6-2 8-16,5-1 21 15,7-6 8-15,3 1-10 0,6 0-9 16,2-1-1-16,1 3-7 15,-3 1-8-15,-1 2-4 16,-4 2-1-16,-5 4-2 16,-5 0 1-16,-3 3-3 0,-3-1 2 15,-4 0-1-15,-1 1-1 16,-4 0 2-16,-2 1-1 15,1 2-3-15,-3 1-3 0,-1 1-28 16,-3-3-92-16,-4-9-172 16</inkml:trace>
  <inkml:trace contextRef="#ctx0" brushRef="#br1" timeOffset="213673.5753">10121 13664 536 0,'-3'-5'62'16,"-1"2"-40"-16,1 1-19 15,-1 2-1-15,1 0-5 0,-3-2 1 16,-1 1-3-16,-1 1 8 15,1 0-2-15,-2 0 6 16,3 0 14-16,3 1 17 0,1 1-9 16,2-2-20-16,7 4-7 15,8 1 6-15,7 1 21 16,6 1 8-16,13-2-10 15,9 1 0-15,8-2-15 0,8 1-2 16,8-3-5-16,7-1 1 16,6-2 0-16,4-2 2 15,5-2 5-15,5 0 10 0,2-3 13 16,-2 3-2-16,7-2-5 15,-1 1 6-15,1 1 2 16,2 1-5-16,-1 2 1 16,4 1-7-16,-1 0-4 0,2 1-7 15,0 4-2-15,1 0-4 16,3 1 0-16,3 0-6 15,-2 0 1-15,2 0 0 0,-1-2-2 16,-1 1-1-16,-3-2 0 16,-1 0-1-16,-1-2 2 15,0 2-2-15,-3-4 1 0,1 1 0 16,-2 0 10-16,-2-1 5 15,-2 2-1-15,-3 0-5 16,-1 1 1-16,-4 0-5 0,-3 1 0 16,-3-2-4-16,-2 2 3 15,-3-2 1-15,-5 2-2 16,-3-2 1-16,-3 1 1 15,-5 1-1-15,-7-3 6 0,-4 0 5 16,-5 0 4-16,-6-1-2 16,-5 2-2-16,-4-3 1 15,-7 0-1-15,-6 0 0 0,-5-1-1 16,-6 2-3-16,-5 0-2 15,-4 0-2-15,-2 0 0 16,-4 1-4-16,0 1 0 0,-1-2 0 16,0 1-1-16,-1 2-2 15,-1 0-5-15,-3 1-2 16,-2-1 0-16,-3 3-10 15,-4 3-29-15,-3 2-49 0,-6 4-67 16,-6-5-94-16,-2-2-153 16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cm"/>
          <inkml:channel name="T" type="integer" max="2.14748E9" units="dev"/>
        </inkml:traceFormat>
        <inkml:channelProperties>
          <inkml:channelProperty channel="X" name="resolution" value="751.53668" units="1/cm"/>
          <inkml:channelProperty channel="Y" name="resolution" value="998.99384" units="1/cm"/>
          <inkml:channelProperty channel="F" name="resolution" value="5.68611" units="1/cm"/>
          <inkml:channelProperty channel="T" name="resolution" value="1" units="1/dev"/>
        </inkml:channelProperties>
      </inkml:inkSource>
      <inkml:timestamp xml:id="ts0" timeString="2018-12-28T06:57:34.48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5761 382 604 0,'-5'-26'51'16,"-5"5"18"-16,0-1-21 0,-1 6-25 16,-3 2-8-16,-1 4-9 15,-3 4 3-15,-3 6 1 16,-5 12-7-16,-7 14-3 15,-6 17 2-15,-9 16 9 0,-4 22 7 16,-4 28 6-16,2 25 0 16,7 20-7-16,13 11-9 15,15 1-4-15,14-9-2 0,15-17-3 16,16-23 1-16,11-21 4 15,8-21 30-15,7-12 25 16,1-10 7-16,4-9-26 16,-4-8-28-16,0-6-4 0,-6-3-5 15,-4-6-3-15,-5-6-13 16,-6-10-126-16,-11-7-122 15</inkml:trace>
  <inkml:trace contextRef="#ctx0" brushRef="#br0" timeOffset="312.0006">6242 1332 1023 0,'7'45'-1'15,"8"5"6"-15,5 13 21 16,4 2-5-16,1-3-15 0,-5-4-4 16,-1-5-3-16,-6-9-4 15,-6-7-14-15,-7-10-95 16,-5-6 8-16,-9-10-71 15,-5-9-258-15</inkml:trace>
  <inkml:trace contextRef="#ctx0" brushRef="#br0" timeOffset="624.0011">6242 1194 1084 0,'18'-19'33'15,"15"-2"-23"-15,13 6-3 16,12 1 1-16,7 6-4 0,6 6-1 15,0 7-1-15,-2 10 0 16,-8 10 0-16,-9 4-1 16,-11 5 0-16,-10 4 1 15,-11 3-1-15,-9 5 1 0,-10 4 0 16,-3 5 3-16,-13 1 2 15,-8 8 6-15,-7 1-2 16,-6 0-5-16,-5 0-5 0,1-4 1 16,3-4-6-16,3-7-4 15,6-9-48-15,7-13-141 16,10-17-333-16</inkml:trace>
  <inkml:trace contextRef="#ctx0" brushRef="#br0" timeOffset="1294.8023">7287 1327 1031 0,'-10'-16'26'0,"-1"3"33"0,6 6-40 16,0 6-10-16,-5 1-7 15,-6 6-4-15,-6 7-1 16,-6 9 1-16,-3 7 2 0,-4 6 1 15,1 10 0-15,6 5-1 16,8 6 2-16,5 3-4 16,10 1 3-16,8-2-3 15,12-9 0-15,6-8 0 0,5-11-2 16,1-12 2-16,0-9 0 15,-3-9 0-15,-6-8 6 16,-3-10-1-16,-6-9 8 0,-5-4 6 16,-4-8-3-16,-1-5 9 15,-6 2 21-15,-2 5-2 16,2 8-9-16,0 7 26 0,4 11 48 15,3 11-36-15,3 17-70 16,7 15-4-16,8 8 6 16,8 12-2-16,8 3 0 15,4-1 0-15,2-8-8 0,1-10-38 16,-4-13-116-16,-5-14 7 15,-6-9 1-15,-7-16 54 16,-2-13 52-16,-7-10-7 0,0-9 28 16,-5-8 29-16,-2-8-1 15,1-8-6-15,0-8-128 16,1-2-135-16,0 0 57 0,0 2 234 15,2 8 238-15,-3 12-37 16,0 14-88-16,-2 14-39 16,0 11 54-16,0 11-101 0,1 10-27 15,1 6-33-15,3 11 4 16,1 10 11-16,2 11-4 15,5 14 0-15,-1 12-1 16,0 10 1-16,1 9-1 0,-2 4 0 16,-2 3 0-16,-4-3-31 15,0-8-77-15,-6-11-65 16,0-11-36-16,0-10-123 0</inkml:trace>
  <inkml:trace contextRef="#ctx0" brushRef="#br0" timeOffset="1731.6031">7700 1641 918 0,'11'-17'138'0,"6"8"-82"16,10-2-23-16,8 2-11 15,8-2-8-15,7-2-8 16,7-1-3-16,0-2-2 0,-3 0-2 15,-7-2-3-15,-10-1-43 16,-10 2-70-16,-16-3 68 16,-11 3 48-16,-9 0 6 0,-12 4 19 15,-6 3 21-15,-6 6 18 16,-1 5 11-16,-1 14-13 15,2 7-18-15,4 11-18 0,9 10-16 16,6 6-5-16,10 5-4 16,5-2-2-16,13 0 2 15,9-10 0-15,5-9-3 16,5-12-5-16,0-15-3 0,1-10-1 15,-5-16-5-15,-2-11 13 16,-7-8 7-16,-5-7 0 16,-6 1-1-16,-5 2 1 0,-4 9 3 15,0 8 36-15,-4 10 93 16,3 16-37-16,1 8-66 15,0 17-36-15,8 9 4 0,3 8 0 16,-1-1-29-16,-1-7-180 16,-4-13-262-16</inkml:trace>
  <inkml:trace contextRef="#ctx0" brushRef="#br0" timeOffset="1903.2034">7883 1223 1267 0,'34'-13'-1'16,"17"4"4"-16,4-3-4 15,-2-2-177-15,-5 1-328 0</inkml:trace>
  <inkml:trace contextRef="#ctx0" brushRef="#br0" timeOffset="2480.4044">8593 1255 843 0,'16'-7'123'16,"0"7"-19"-16,0 10-57 15,-2 13-28-15,-3 14 1 16,-4 10 3-16,-5 10-7 16,-1 7-10-16,-1-1-2 0,-6-1-5 15,0-14-3-15,-1-9-5 16,-1-13-15-16,2-15-1 15,-4-11 20-15,3-12 8 0,-1-11-2 16,4-14-1-16,0-7 0 16,4-10 2-16,2-9-2 15,7-1-1-15,3 1-4 0,3 4 4 16,0 8 2-16,1 13 5 15,-1 14 36-15,0 9 30 16,0 12-15-16,-1 7-33 16,2 11-5-16,2 10-5 0,4 6-5 15,2 7-5-15,0-1-4 16,1 1 0-16,-1-7-5 15,-3-10-11-15,-5-8-47 0,-2-10-11 16,-6-9 49-16,-1-12 27 16,-2-11 0-16,-1-8 0 15,3-5 1-15,0-3 1 0,0-1 3 16,3 5 1-16,1 7 25 15,0 8 14-15,-1 13 12 16,-1 13-8-16,1 11-38 16,-2 18 15-16,2 13 2 0,3 11-18 15,1 8-8-15,0 4-6 16,3-4-8-16,-3-8-98 15,-1-15-179-15,-1-17-203 0</inkml:trace>
  <inkml:trace contextRef="#ctx0" brushRef="#br0" timeOffset="2776.8049">9403 1097 1136 0,'-1'5'200'16,"-8"22"-131"-16,-2 14-52 15,-1 15 17-15,1 14-22 16,3 5-11-16,5 2-3 15,4-10-10-15,12-10-82 0,4-14-40 16,4-16-14-16,4-18 85 16,3-11 48-16,1-19 17 15,1-12 2-15,0-8 6 0,-3-8 35 16,-5-5 30-16,-1-1-10 15,-8-1-5-15,-7 4-35 16,-6 6 0-16,0 10 13 0,-10 9 16 16,-3 16 14-16,-4 11-35 15,0 17-33-15,-1 15-4 16,2 10-8-16,4 3-181 15,5-7-248-15</inkml:trace>
  <inkml:trace contextRef="#ctx0" brushRef="#br0" timeOffset="3198.0056">10067 1012 1325 0,'-11'-14'145'16,"0"14"-87"-16,1 10-55 0,-5 9-10 15,-5 10 4-15,-6 6-10 16,-1 9-26-16,0 5-3 16,4 3 11-16,8 2 13 15,9-2 8-15,6-4 1 0,12-8-8 16,8-9-7-16,7-11 8 15,5-9 3-15,1-11-2 16,2-11 4-16,-2-10 8 0,-5-12 3 16,-3-6 3-16,-5-7 2 15,-4-10 8-15,-4-7 35 16,-2-14-6-16,-4-9-23 0,-1-4-16 15,-1-3-2-15,-3 11 0 16,-1 13 6-16,-1 22 55 16,-1 19 35-16,-1 21-40 15,-1 18-38-15,1 28-25 0,3 21 8 16,0 19-2-16,0 14-1 15,10 8-4-15,0-1-37 16,3-11-118-16,-2-19-83 0,-2-19-137 16</inkml:trace>
  <inkml:trace contextRef="#ctx0" brushRef="#br0" timeOffset="3759.6066">10280 1241 1272 0,'11'22'42'0,"9"8"-10"0,4-1-27 16,2-5-7-16,0-4-8 15,-4-11-105-15,-5-9-88 16,-6-10 42-16,-4-13 54 0,-3-6 75 15,-2-4 56-15,0-6 72 16,-2 0 41-16,0 3 15 16,0 6-45-16,0 6-10 0,0 9 4 15,0 10-1-15,0 10-59 16,-4 18-45-16,-2 7 6 15,3 14 3-15,3 12-4 0,4 3 0 16,8 3-2-16,7-9-1 16,5-7-3-16,2-13-16 15,0-15-30-15,1-14 19 16,-2-12 20-16,1-15 11 0,-2-12 3 15,-3-9 4-15,-1-7 2 16,-4-9 5-16,-3-8 4 16,-4-12-14-16,0-7-2 0,-4-1-2 15,-2 0 1-15,-3 10 0 16,-2 10 9-16,-4 22 23 15,-2 17 26-15,-1 21 3 0,-6 18-31 16,-2 28-32-16,2 28 5 16,0 18-3-16,6 14 0 15,4 11-2-15,7-1-1 16,11-9-15-16,4-15-33 0,2-14-33 15,-1-14-29-15,-3-17-20 16,0-15-59-16,-2-14 51 16,-3-11-62-16,0-14-312 0</inkml:trace>
  <inkml:trace contextRef="#ctx0" brushRef="#br0" timeOffset="4134.0073">11341 1123 1328 0,'-14'-5'47'0,"6"18"27"16,8 22-80-16,4 15 5 15,2 12 4-15,-1 4-7 0,-1-4-69 16,-2-15-186-16,-2-19-169 16</inkml:trace>
  <inkml:trace contextRef="#ctx0" brushRef="#br0" timeOffset="4290.0076">11254 724 767 0,'12'-18'155'16,"7"20"-117"-16,7 22-36 15,5 12 0-15,6 4-5 0,0-1-117 16,2-4-257-16</inkml:trace>
  <inkml:trace contextRef="#ctx0" brushRef="#br0" timeOffset="4586.4081">11676 922 928 0,'1'0'231'16,"-1"13"-145"-16,-3 18-75 16,-6 12 23-16,-1 10-4 0,-2 12-12 15,1 4-14-15,3-2-5 16,5-9-3-16,4-9-14 15,3-12-77-15,4-15-92 0,3-16 64 16,3-11 60-16,2-19 58 16,2-11 9-16,0-13 35 15,6-10 67-15,-1-6 31 0,5-6-36 16,-3 3-52-16,-2 10 16 15,-2 12 36-15,-7 17 4 16,-3 20-29-16,-2 19-59 16,-5 24-8-16,3 18-2 0,4 13-4 15,2 10 0-15,0 6-2 16,0-8-24-16,-4-13-212 15,-1-21-244-15</inkml:trace>
  <inkml:trace contextRef="#ctx0" brushRef="#br0" timeOffset="4804.8085">12308 611 1414 0,'-13'1'142'16,"2"17"-47"-16,3 26-92 15,4 22-1-15,-2 19 1 0,2 16-4 16,1 8 1-16,3 2-5 16,0-6-20-16,3-11-51 15,-3-13-83-15,0-13-35 0,-4-21-89 16,1-16 5-16,1-17 5 15</inkml:trace>
  <inkml:trace contextRef="#ctx0" brushRef="#br0" timeOffset="5772.0102">12708 710 1240 0,'2'-18'241'16,"-2"12"-118"-16,0 9-70 15,-5 20-52-15,-12 16-3 0,-11 20 2 16,-9 18 2-16,-12 10-1 15,-8 8-1-15,-5 2-15 16,0-11-49-16,9-16-45 0,3-17-21 16,12-14 55-16,5-19 54 15,13-14 25-15,8-11 3 16,9-13 15-16,3-1 14 0,10-4 16 15,7 3 14-15,4 5-1 16,4 9-14-16,1 7-12 16,2 12-19-16,3 10-10 15,3 8-4-15,1 2-5 0,3 3 0 16,0-3-3-16,2-5-13 15,-2-7-70-15,0-13-57 16,-2-8-56-16,-3-10-68 0,-1-12-19 16,-2-11-131-16,-2-8 215 15,0-8 351-15,1-8-66 16,0-4-53-16,0-2-25 0,-3 4 64 15,-5 10 195-15,-7 8-9 16,-7 13-14-16,-5 11-35 16,-3 13-65-16,-7 6-66 15,-7 17-46-15,-8 10-26 0,-1 11-3 16,-4 14 0-16,3 6-1 15,6 3-6-15,11-4-12 16,9-8-57-16,11-9-34 0,11-12 5 16,7-16 2-16,6-14 21 15,1-9 53-15,0-17 20 16,-3-10 7-16,-4-8 11 0,-7-2 62 15,-3-4 36-15,-7 5-3 16,-5 9-16-16,-6 7 14 16,-2 13 8-16,-2 11-31 0,-7 17-46 15,-1 20-33-15,0 12-3 16,5 13 2-16,3 2-1 15,3-2-12-15,12-7-67 16,9-15-39-16,8-20-43 0,5-15 30 16,7-15 23-16,-1-21 10 15,3-12 46-15,-2-12 48 16,2-11 16-16,-1-10 61 0,1-10-10 15,-2 1-38-15,-7 8-10 16,-6 13 35-16,-8 21 96 16,-7 21 20-16,-6 33-60 0,-7 38-104 15,-2 29 7-15,-9 29 1 16,-5 30 4-16,-5 27-5 15,-6 16-4-15,0-3-6 0,1-9-64 16,3-26-142-16,2-27-104 16,2-34 199-16,0-35 110 15,0-29 23-15,1-22 68 16,1-23-68-16,3-16-4 0,4-13-7 15,9-13 9-15,3-7-3 16,9 0-2-16,8 3-6 16,4 6 1-16,3 12 24 0,5 12-24 15,-1 13-9-15,3 5 1 16,3 4-2-16,1 0 0 15,1-2-36-15,0-4-126 0,1-8-18 16,0-9-194-16</inkml:trace>
  <inkml:trace contextRef="#ctx0" brushRef="#br0" timeOffset="5912.4104">13974 699 807 0,'12'-50'220'15,"-6"17"-9"-15,-3 16-30 16,0 17-82-16,-1 21-91 16,-2 28-6-16,-5 27 2 0,-7 24 3 15,-7 22-8-15,-8 15 0 16,-2 3-6-16,0-11-125 15,1-20-164-15,3-24-37 0,4-26-315 16</inkml:trace>
  <inkml:trace contextRef="#ctx0" brushRef="#br0" timeOffset="6099.6107">13948 1202 802 0,'19'4'2'0,"8"0"0"0,9-1 0 16,6-3-3-16,6-5-45 16,2-9-109-16,1-5-160 15</inkml:trace>
  <inkml:trace contextRef="#ctx0" brushRef="#br0" timeOffset="6832.812">14443 908 512 0,'-2'-24'121'0,"-5"2"-9"0,0 2-31 15,0 0-35-15,2 1-14 16,-2 1 4-16,-1 1 25 15,-3-1-4-15,1 3 5 0,-4 2-6 16,-3 3 1-16,-4 5-13 16,-3 5-11-16,-3 3-14 15,-4 14-15-15,-5 9-5 0,-3 12 0 16,-2 11 0-16,-1 9 0 15,2 3 1-15,2 2-1 16,5-8 1-16,5-7 1 16,7-11-1-16,7-12 1 0,4-9 0 15,6-8 1-15,1-6 11 16,0-2 69-16,3 0-9 15,0-5-27-15,0-3-21 0,2 0-16 16,3 3-6-16,3 0 1 16,3 5-3-16,4 6-3 15,6 10 0-15,7 8 3 16,3 7 0-16,7 6-1 0,3 1-1 15,4-3 0-15,0-5-7 16,3-10-29-16,-3-10-11 16,-1-10 13-16,-2-7 14 0,-2-9 15 15,-1-11 6-15,-1-4 2 16,0-6-1-16,-2-3 0 15,0-6-1-15,-3 2 1 0,-6 2 0 16,-6 3 1-16,-7 5 4 16,-6 9 23-16,-7 6 13 15,-2 7-1-15,-5 5-14 0,-7 7-16 16,-6 7-8-16,-5 10-4 15,-3 12-1-15,-4 4 0 16,4 7 0-16,3 2-3 16,10 2-8-16,6-1-4 0,10-5 2 15,8-2-8-15,8-8-1 16,4-7-3-16,5-10 5 15,0-10 17-15,-3-6 3 0,-2-12 1 16,-4-6 2-16,-4-6 5 16,-3-2 2-16,-3-1 21 15,-4 1 22-15,-2 8-9 0,-2 4-8 16,2 7 12-16,-4 8-7 15,1 4-21-15,1 15-20 16,1 8-1-16,3 6 3 0,4 8-1 16,6 3 0-16,6 0 0 15,4-7-11-15,4-8-52 16,0-17-90-16,0-8-85 15,-1-20-194-15</inkml:trace>
  <inkml:trace contextRef="#ctx0" brushRef="#br0" timeOffset="7098.0125">15293 480 1179 0,'36'0'49'15,"14"20"10"-15,5 20-6 0,4 18-13 16,-9 23-13-16,-12 23-7 16,-23 17-10-16,-19 10-7 15,-33 0-2-15,-25-5-5 0,-27-11-4 16,-22-13-10-16,-22-9-19 15,-17-10-20-15,-15-9-41 16,-15-13-106-16,-7-15-253 0</inkml:trace>
  <inkml:trace contextRef="#ctx0" brushRef="#br0" timeOffset="50575.2889">13892 12574 599 0,'-6'-8'67'0,"2"2"-9"16,1 3-12-16,2 1-15 15,-1 0-7-15,3 3-23 0,4 6-11 16,2 3 10-16,3 5 14 16,1 5 42-16,5 2-4 15,2 4-15-15,0-2-21 16,1-3-8-16,0-3 0 0,-1-5-6 15,-1-7 4-15,-3-5 13 16,2-9 20-16,-2-12 13 16,0-6-28-16,5-13 101 0,3-10-85 15,3-11 1-15,8-6-12 16,4-6-3-16,9-5-10 15,4 2-2-15,8 6-6 0,1 11-1 16,2 10-4-16,-2 16 0 16,-4 13-2-16,-5 12 0 15,-7 8-3-15,-5 6-6 16,-7 8-76-16,-4 3-73 0,-9-3-70 15,-1-1-115-15</inkml:trace>
  <inkml:trace contextRef="#ctx0" brushRef="#br0" timeOffset="67126.9179">2725 15274 700 0,'12'57'58'0,"12"8"-22"0,5-1 4 15,1-5-23-15,1-9-11 16,-3-8-2-16,-6-11 16 15,-4-9 0-15,-8-9-5 16,-5-6 0-16,-5-5 3 0,-6-3 112 16,-10-8-43-16,-7-10-83 15,-8-4-5-15,-6-10-4 16,-7-8-10-16,-3-7-67 0,-2-9-63 15,0-2-3-15,8-3 105 16,5 0 43-16,9 4 15 16,10 4 36-16,7 6 41 0,10 6-73 15,4 1 28-15,12 4 9 16,9 1-8-16,3 3 1 15,6 5 2-15,4 7-13 16,1 8-17-16,1 12-14 0,-5 9-3 16,-1 15-2-16,-4 10 4 15,-5 9-2-15,-5 6-1 16,-9 6 3-16,-9 5-2 0,-5 0-1 15,-12 0 4-15,-6-4-4 16,-4-1-4-16,0-10-7 16,3-8-48-16,1-15-85 0,7-11-114 15,5-10-443-15</inkml:trace>
  <inkml:trace contextRef="#ctx0" brushRef="#br0" timeOffset="67641.7188">2924 15186 755 0,'-5'-7'111'0,"0"1"-8"15,3 2-18-15,-1 3-9 16,3 0-23-16,0 7-27 0,3 8-31 15,7 7 5-15,0 6 7 16,3 2 4-16,4 1 6 16,1-3 0-16,1-6-3 0,2-7-2 15,-2-6-2-15,2-7-3 16,-4-1-2-16,-2-6 2 15,-4-12 0-15,-4-6 3 0,-6-6-3 16,-4-5-1-16,-6-2-2 16,-2 2-1-16,-4 3 0 15,2 8 3-15,2 5 45 16,5 8 7-16,2 6 18 0,4 4-29 15,2 7-39-15,10 9-13 16,6 5 7-16,6 4-1 16,9 2 2-16,2-1-3 0,4-4 1 15,-4-4-1-15,-3-7-3 16,-7-4-37-16,-7-8-80 15,-8-8-49-15,-10-9-41 0,-3-8-39 16,-11-7-493-16</inkml:trace>
  <inkml:trace contextRef="#ctx0" brushRef="#br0" timeOffset="68031.7195">3153 14762 759 0,'-10'-12'184'16,"-2"3"-77"-16,4 3-12 0,0 3-46 15,1-1-19-15,3 3-16 16,1-1-8-16,-1 3 0 15,-2 2-2-15,3 6-5 0,1 6-2 16,2 8 6-16,3 8-2 16,6 9 9-16,8 5 15 15,6 4 4-15,5 1-4 0,4-4-11 16,3-3-9-16,1-9 0 15,0-6-1-15,-3-9 0 16,-4-9-3-16,-2-8-1 16,-6-4 2-16,-3-11 1 0,-5-8 0 15,-6-6 5-15,-4-5-2 16,-3-5-3-16,-9-1 1 15,-6 0-2-15,-4 6 0 0,-3 6 0 16,-2 4 3-16,-2 9 8 16,1 7 23-16,3 6-6 15,5 8-12-15,5 3-12 0,7 9-9 16,5 4-2-16,8 3-5 15,7-2-96-15,3-5-88 16,3-8-168-16</inkml:trace>
  <inkml:trace contextRef="#ctx0" brushRef="#br0" timeOffset="68577.7205">3681 15211 792 0,'-4'-11'61'0,"-1"-4"-8"16,1-4-29-16,-1-5-12 0,-3-4-4 16,-1-7-1-16,-5-7 7 15,-2-10-5-15,-4-7-4 16,-3-9-5-16,-3-6-1 15,1-3-39-15,-3 4-61 0,1 8 59 16,3 12 45-16,3 13 23 16,3 15 41-16,4 12 11 15,4 13-21-15,3 15-10 0,4 16-39 16,3 11-6-16,3 14 2 15,9 9 3-15,6 1-1 16,8-1-1-16,5-6-2 0,3-9-1 16,1-6 3-16,-2-11-2 15,-3-7-1-15,-4-10-1 16,-5-6 0-16,-3-10-3 0,-4-6 1 15,-2-11 3-15,-3-10 2 16,-3-8-4-16,-3-7-24 16,-3-2-34-16,0 0-64 15,-7 5 63-15,1 8 60 0,1 9 40 16,0 7 114-16,1 10-9 15,3 4-51-15,1 7-51 16,5 9-47-16,3 5 5 0,5 6 3 16,3 0-2-16,0 3-3 15,2 0 3-15,-1-6-3 16,-4-4-6-16,-5-7-33 0,-4-8-114 15,-4-6-24-15,-9-10 44 16,-3-9-237-16</inkml:trace>
  <inkml:trace contextRef="#ctx0" brushRef="#br0" timeOffset="68702.5207">3685 14665 707 0,'-7'-28'193'0,"2"4"-49"15,5 5-61-15,0 3-38 16,5 7-33-16,4 3-11 0,3 6-2 16,2 0-7-16,2 6-21 15,1-1-115-15,-3-3-64 16,0-2-170-16</inkml:trace>
  <inkml:trace contextRef="#ctx0" brushRef="#br0" timeOffset="68952.1211">3805 14532 830 0,'-11'2'188'0,"3"0"-63"0,2 5-28 16,3 7-64-16,3 3-27 15,0 4-3-15,7 4-1 16,4 2-1-16,2 0 0 0,4-3 0 16,1-2 1-16,-1-4 0 15,0-1-2-15,-2-6 0 16,-5 2-1-16,-2-3 2 0,-4 0-1 15,-4 0 1-15,-1 1 4 16,-7-1 9-16,1 1 20 16,-1-3 2-16,1-1-19 0,2-5-12 15,4 0-4-15,1-6-6 16,5-11-35-16,0-12-63 15,-5-13-116-15,0-16-247 16</inkml:trace>
  <inkml:trace contextRef="#ctx0" brushRef="#br0" timeOffset="69310.9218">3834 14220 1142 0,'-9'-1'119'0,"8"8"-59"16,2 13-62-16,5 11 2 0,4 11 4 15,5 12-3-15,1 7 0 16,4 2-1-16,3-4 2 15,0-6 0-15,-4-9-1 16,-1-12-4-16,-5-10 4 0,-3-10-2 16,-4-7 0-16,-2-5 0 15,-4-8-4-15,0-11 16 16,0-8-9-16,-2-11-1 0,-3-1 1 15,0 0-1-15,0 4-1 16,0 7 3-16,0 10 36 16,4 9 63-16,1 8-35 0,3 4-49 15,5 8-19-15,4 7 3 16,4 7 0-16,3 4 2 15,2 3-1-15,0-1-2 16,-2-2-1-16,-1-3-26 0,-3-8-99 16,-4-10-87-16,-5-7-74 15,-4-11-374-15</inkml:trace>
  <inkml:trace contextRef="#ctx0" brushRef="#br0" timeOffset="70044.1231">4132 14466 1080 0,'-5'-2'152'0,"4"5"-75"16,1 6-75-16,3 1 0 15,4 3 0-15,1 1-1 16,0 1 0-16,2-5-1 0,1-3 2 16,-3-6-3-16,0-4-4 15,-3-10-1-15,-3-6 6 16,-2-8-6-16,-2-3 2 0,-5 0 0 15,-3 3 4-15,0 4 1 16,0 6 1-16,0 7 26 16,3 6 38-16,3 4 2 0,0 10-42 15,4 9-23-15,0 6 1 16,8 5 3-16,3 2-6 15,3-1-1-15,4-3 3 0,1-5-3 16,1-8-3-16,-3-9-17 16,0-7-63-16,-3-11-20 15,-4-12 13-15,-4-7 13 16,-1-4 27-16,-3-1 39 0,-2 5 14 15,0 2 41-15,-2 9 116 16,-2 7-17-16,3 7-27 16,1 4-40-16,0 2-42 0,4 7-33 15,4 7 2-15,2 6 1 16,4 3 0-16,0 2 0 15,1 0 0-15,0-4-3 0,-3-4-6 16,1-7-30-16,-2-12-76 16,1-11-59-16,-2-15 24 15,1-10-79-15,-2-12-81 0,-2-7-97 16,-1 1 290-16,-4 0 315 15,-2 8 108-15,-2 6-18 16,-5 7-50-16,-1 11-55 16,-2 6-44-16,0 8-54 0,2 7-39 15,-1 5-20-15,0 13-22 16,2 9-10-16,-1 8 2 15,1 5 2-15,3 1-4 0,4 0-5 16,3-6-18-16,8-8-12 16,7-7-5-16,5-8 10 15,2-8 17-15,2-3 10 0,-2-2 3 16,-4-2 0-16,-4 0 4 15,-5 3 1-15,-6 3 11 16,-3-1 17-16,-1 4 3 16,-2 4-5-16,0 5-12 0,-5 1-11 15,0 6-2-15,-2 4-1 16,-5 3-1-16,-2 3-6 15,-8-3-67-15,-11-5-214 0,-5-5-491 16</inkml:trace>
  <inkml:trace contextRef="#ctx0" brushRef="#br0" timeOffset="70590.124">2670 16005 796 0,'-3'-6'59'15,"3"0"-16"-15,3-1-19 16,6-3 3-16,6-3 1 15,7-3-1-15,9-6 2 0,7-4-1 16,12-8 0-16,12-9-4 16,14-9-5-16,14-8-2 15,12-10-4-15,13-7 5 0,7-10-1 16,9-6 0-16,3-3 3 15,0-4 2-15,1 0 0 16,-4 1 1-16,-4 6 11 0,-7 5 12 16,-7 5 1-16,-8 6 10 15,-9 7-7-15,-7 8-8 16,-12 6-16-16,-9 11-6 0,-12 10-6 15,-8 9-2-15,-13 8-7 16,-7 6-2-16,-11 6-2 16,-3 2 0-16,-7 4-1 15,-7 2 0-15,-2 8-7 0,-10 8-20 16,-12 0-94-16,-9 1-185 15,-11 1-499-15</inkml:trace>
  <inkml:trace contextRef="#ctx0" brushRef="#br0" timeOffset="71541.7257">3755 16504 684 0,'-9'-10'55'15,"2"1"-32"-15,0 3 18 16,3-2 21-16,-1 3 10 16,0 1 11-16,2 0 3 0,0 1-16 15,-1 2-17-15,4 0-19 16,0 2-28-16,0 3-8 15,3 2 4-15,-1 3 0 16,3-3 1-16,0 2 0 0,-2-3 2 16,1 1 0-16,-3-5 9 15,0-1 14-15,-1 1 19 16,1-3 23-16,-1-2-17 0,0 0-30 15,0 0-3-15,0-1 5 16,-1 3-5-16,-2 0-8 16,-1 0-3-16,-2 2-2 0,0 0-2 15,1 2-2-15,-1 4-1 16,0 0-3-16,0 1 3 15,1 2-2-15,1-3-1 16,1 0 1-16,2-3 0 0,0-2 1 16,1 1 0-16,0-2 1 15,0 0 0-15,0 0-1 16,0-2-1-16,0 0 1 0,-2-1-1 15,1 0 0-15,1 0 0 16,-1 3 1-16,0-2-1 16,0 0 0-16,1 2-1 0,0 0 1 15,0-2 0-15,0 1-2 16,0 0 2-16,0 2-1 15,0-2-2-15,0 3 0 16,0-2 2-16,4 1-3 0,2-1 3 16,1 3 0-16,4 3 1 15,1 0 1-15,3 3-1 16,2 3-1-16,1 1 5 0,-1-2-4 15,-3 1 1-15,0-4-2 16,-2-3 2-16,-1-4 0 16,2-7 0-16,3-14 3 0,1-9-1 15,9-9 1-15,3-16-3 16,7-10 0-16,7-12-4 15,13-6 3-15,6-11-12 16,1-12-102-16,-3-7-240 0</inkml:trace>
  <inkml:trace contextRef="#ctx0" brushRef="#br0" timeOffset="75894.1333">19416 14073 752 0,'-21'-18'58'16,"2"7"-39"-16,1 3 21 16,-1 7-2-16,-3 7-1 0,-3 14-24 15,-8 16-7-15,-4 15 3 16,-6 19 14-16,-2 16 20 15,3 10 22-15,11-1-21 16,8-3-21-16,15-12-17 0,14-16-5 16,22-20 0-16,17-17-2 15,12-17 0-15,12-10 0 16,3-13-14-16,0-14-76 0,-9-11-79 15,-13-12-54-15</inkml:trace>
  <inkml:trace contextRef="#ctx0" brushRef="#br0" timeOffset="76440.1343">19414 14480 1024 0,'-35'25'77'15,"9"9"13"-15,10 5-27 0,12-1-36 16,11-4-16-16,14-4-10 16,9-9 2-16,6-9-2 15,3-9 1-15,0-5-1 16,-4-10-2-16,-7-8-19 0,-8-5-58 15,-8-4-22-15,-9-3 27 16,-6-1 44-16,-10 0 25 16,-6 2 5-16,-2 6 0 0,-4 4 6 15,2 6 30-15,2 2 19 16,5 8-4-16,3 3-8 15,8 2-21-15,5 4-20 0,7 4-7 16,7 0 5-16,7 0-2 16,5-6 0-16,2 0-23 15,1-7-38-15,0-2 25 16,-7-1 26-16,-3 0 10 0,-5 4-3 15,-3 4 4-15,-3 7 14 16,-2 8 53-16,-2 6 11 16,-1 6-12-16,2 7-27 0,1 1-10 15,2-2-15-15,2-4-8 16,2-3-4-16,2-9 0 15,0-7-2-15,-1-8-3 0,3-14-21 16,0-12-39-16,-1-11-17 16,0-7 4-16,-1-8 37 15,-1 3 34-15,-4 5 5 16,-1 8 8-16,-1 9 66 0,-4 10 30 15,1 10 5-15,0 4-23 16,3 9-75-16,4 10 14 16,5 6 6-16,5 6-20 0,10 2-7 15,6 0-2-15,8-3-3 16,1-13-70-16,-1-11-202 15,-3-13-250-15</inkml:trace>
  <inkml:trace contextRef="#ctx0" brushRef="#br0" timeOffset="76720.9348">20257 14138 1119 0,'-41'0'92'0,"0"12"30"16,3 9-23-16,3 8-57 0,8 6-33 15,8 5-6-15,7-1-3 16,12-1 1-16,5-6-2 15,13-7-1-15,7-6 1 0,5-5-3 16,1-5 2-16,-3-1 1 16,-3-3 0-16,-6 2 1 15,-5-1 0-15,-7 3 0 0,-7 4 2 16,-7 3 1-16,-7 0 3 15,-4 3 1-15,-1 0-3 16,1-3-2-16,7-2-2 0,6-6-1 16,5-6-19-16,7-12-194 15,7-15-127-15</inkml:trace>
  <inkml:trace contextRef="#ctx0" brushRef="#br0" timeOffset="77048.5354">20327 14185 1108 0,'-16'-3'147'0,"6"5"-47"15,3 16 7-15,5 6-78 16,2 5-21-16,4 4-2 0,8 4-4 16,5-3-2-16,6-6 2 15,4-8-1-15,3-9-1 16,0-9-3-16,-3-12-19 15,-3-10-28-15,-4-11-19 0,-7-5 19 16,-5-3 28-16,-5 0 19 16,-1 4 5-16,-4 5 16 15,-1 8 86-15,-1 7-3 0,0 6-21 16,3 9-18-16,1 5-30 15,4 10-30-15,6 9 1 16,4 7 1-16,5 4-2 0,8 3-1 16,1-4 0-16,4-7-16 15,1-9-82-15,-3-14-152 16,-5-12-177-16</inkml:trace>
  <inkml:trace contextRef="#ctx0" brushRef="#br0" timeOffset="77500.9362">20781 14050 1245 0,'-10'-4'153'15,"4"10"-2"-15,5 12-111 16,1 7-27-16,-2 8 6 0,4 6-8 16,5 1-9-16,3-3 0 15,4-6-1-15,2-9-2 16,0-12-12-16,1-9-51 0,-3-12-30 15,-1-14 3-15,-2-9 9 16,0-6 28-16,-2-2 33 16,-2-1 21-16,-2 7 10 15,0 5 65-15,-3 12 56 0,-1 5-10 16,1 8-36-16,0 6-28 15,-2 7-47-15,4 10 5 16,3 2 8-16,2 7-11 0,3 1-9 16,3-3 2-16,4-1-4 15,0-10-1-15,2-9-18 16,0-8-32-16,-3-15-12 0,-4-8-15 15,-3-8-29-15,-3-1 47 16,-3 1 58-16,-3 5 8 16,-1 5 74-16,-2 8 33 0,-1 5-25 15,2 8-15-15,2 2-24 16,3 6-42-16,2 9 2 15,6 5 4-15,5 3-6 16,3 4-3-16,5 2 0 0,2 0-4 16,2-4-18-16,1-10-75 15,-6-13-86-15,-4-10-255 16</inkml:trace>
  <inkml:trace contextRef="#ctx0" brushRef="#br0" timeOffset="77828.5367">21364 13873 1239 0,'-9'-1'131'0,"7"2"13"15,2 11-124-15,2-1-4 0,4 5-1 16,4 1-2-16,4-1-7 16,3-3-4-16,4-5 1 15,3-5 0-15,-1-4-2 16,-1-4-3-16,-2-11-2 0,-4-6-3 15,-6-3-7-15,-6-3 3 16,-5-3 0-16,-5 0 8 16,-7 6 5-16,-3 4 0 0,-2 9 6 15,-1 8 12-15,1 4 8 16,-1 17-7-16,3 10-3 15,5 7-10-15,7 5-4 16,4 1-4-16,16-3-1 0,8-5 1 16,10-8-6-16,4-10-33 15,1-11-91-15,-3-5-131 16,-4-14-59-16,-6-8-98 0</inkml:trace>
  <inkml:trace contextRef="#ctx0" brushRef="#br0" timeOffset="77984.537">21671 13812 1084 0,'-7'-21'254'0,"0"7"-53"0,4 9-85 15,3 5-48-15,2 10-59 16,6 11 14-16,4 5 11 15,4 5-14-15,1 0-16 0,4-2 2 16,3-5-4-16,4-8 2 16,3-8-25-16,-1-9-68 15,2-13-48-15,-2-16-144 16,-2-10-141-16</inkml:trace>
  <inkml:trace contextRef="#ctx0" brushRef="#br0" timeOffset="78249.7375">22029 13576 1182 0,'-7'-31'220'0,"-4"7"-44"15,-5 4-78-15,2 6-28 16,-3 11-24-16,-2 6-23 15,0 13-16-15,-1 5-8 0,4 8 2 16,5 3-1-16,10 4 1 16,5-3-1-16,14-2-14 15,9-2-19-15,6-5-12 16,2-2 5-16,-1-7 14 0,-6-3 16 15,-8-3 9-15,-5-2 0 16,-15-2 2-16,-3 1 1 16,-11-1 36-16,-5 3 2 0,-4 2-14 15,-1 0-12-15,2 4-9 16,2 2-4-16,1 0-2 15,3 2-4-15,-5-6-100 0,-5-4-246 16,-7-7-767-16</inkml:trace>
  <inkml:trace contextRef="#ctx0" brushRef="#br0" timeOffset="78951.7387">19573 14920 767 0,'-22'1'45'15,"6"-2"-5"-15,5 1 82 16,4-2-34-16,2 0-25 15,4 2-24-15,0 0-21 0,0 0-18 16,1 2-1-16,5-2 3 16,1 3-1-16,5-1 0 15,5 1 2-15,5-3 2 0,10-3 0 16,9-6 8-16,15-8 10 15,13-6-1-15,20-8-3 16,16-6 4-16,17-4 15 16,16-3 5-16,13-4-5 0,11-2-3 15,6 1-2-15,2 1-9 16,3 0-7-16,-4 4-3 15,-7 2-2-15,-9 3 1 0,-8 5 0 16,-12 0 0-16,-11 4-3 16,-12 1 4-16,-14 3-4 15,-11 1 5-15,-12 4-2 0,-12 3-4 16,-12 3 5-16,-11 4-1 15,-11 1 5-15,-9 4-4 16,-5 1 2-16,-7 2 6 0,-4 1 6 16,2 2-4-16,-4 0-10 15,-1-1-10-15,2-1 2 16,0 2-6-16,0 0 4 15,-1-2-4-15,1 2 3 0,0-2-2 16,0 2-2-16,0 0 2 16,-1 0-3-16,1 0 4 15,0 0-4-15,-1 0 2 0,1 0 0 16,0 2-4-16,-3-2-2 15,2 7-19-15,-10 1-39 16,-1-8-71-16,-8-4-244 0</inkml:trace>
  <inkml:trace contextRef="#ctx0" brushRef="#br0" timeOffset="85690.9505">19722 16530 671 0,'-8'-6'21'0,"3"3"-8"16,2 3 39-16,1-1 13 15,1 1-27-15,0 4-20 16,1 8-16-16,0 8 17 0,0 5 52 15,2 3 1-15,0 3-10 16,1 0-11-16,4-4-12 16,-1-6-7-16,2-6-11 15,2-6-2-15,-1-6-4 0,7-5 5 16,8-17 23-16,7-11-6 15,13-12-20-15,12-13-9 16,16-9-5-16,11-8-1 0,7 2-3 16,3 7 1-16,-9 2-8 15,-13 5-192-15,-21 6-526 16</inkml:trace>
  <inkml:trace contextRef="#ctx0" brushRef="#br0" timeOffset="99450.1747">9818 13202 623 0,'-8'-1'47'0,"4"3"-30"16,4 7-17-16,2 3 0 16,7 4 0-16,2-3 2 0,5 0-1 15,4-3 0-15,5-2 5 16,5-4 16-16,6 0 12 15,4-2-11-15,5-1-9 16,3 1-1-16,6 0 1 0,5-1 4 16,6 1 5-16,7 1 7 15,8 2 3-15,9 2-3 16,8 4-9-16,9 0-13 0,5 1-3 15,6 1-3-15,4-1 2 16,2-3-3-16,3-2 1 16,0-4 0-16,-4 0 3 15,1-1 18-15,-2-5 15 0,-2 2-13 16,0-3-8-16,-4-3-2 15,-1-1 0-15,-1-1-2 16,-1 0-1-16,-2 1 4 0,-2 0-6 16,-1 3-2-16,-1 2 0 15,-2 1 2-15,-3 0-3 16,-1 3-2-16,-4 0-2 0,-3 0-1 15,-5-3-2-15,-7 1 2 16,-10-4-1-16,-7-3 1 16,-5-2 0-16,-3-3 3 0,-6-3 33 15,-2-4-11-15,-2-3-8 16,-5-4-3-16,-8 0-4 15,-8-3 1-15,-6-1 2 16,-7-2 1-16,-4-1-6 0,-5-1-2 16,-3 1-4-16,2-3 3 15,-5-2-1-15,-3 0-4 16,-1-3-1-16,-4 0 1 0,-1-2-1 15,-4 3 0-15,-3 0 0 16,-3 0 0-16,-2 1 2 16,-5-1-3-16,-1 1 4 0,-6-2-1 15,-4 1-1-15,-5 2 2 16,-7 0-3-16,-5 0-1 15,-6 0 1-15,-6-2-1 0,-8 3 1 16,-4-1-1-16,-4 2 1 16,-7 1-2-16,-3 4 1 15,-1 2 0-15,-2 2-2 16,0 2 3-16,0 1-1 0,-1 1 0 15,3 3-1-15,1-1 4 16,0 4-5-16,1 0 4 16,-3 5-3-16,-2 2 1 0,-2-1 0 15,-3 3 0-15,-3 2-1 16,-3 4 0-16,-3 1 3 15,0 0-2-15,-2 4 0 0,0 3-1 16,3 3 1-16,-2 5-1 16,6 2 1-16,2 3 0 15,3 2 1-15,3 1 0 16,0 2-3-16,6 1 3 0,-1 3-3 15,0 1 2-15,5 2 0 16,1 4 0-16,3 2 0 16,3 3 0-16,8 2-1 0,8 0 1 15,5 0 0-15,8-2 0 16,6 3-2-16,7-2 2 15,5 5-1-15,6 3 1 0,4-2-2 16,7 4 3-16,7-1-2 16,6 0-1-16,6-2 2 15,5 2 0-15,7 0-2 0,5 2 1 16,5-5 2-16,2-2-1 15,5-5-1-15,4-3 2 16,4-6-1-16,5-1 2 16,4-2-2-16,6-2 0 0,5-2 1 15,3-3-1-15,5 1 1 16,5-2-1-16,5-2 0 15,4 0 2-15,6-3-2 0,3 0 0 16,-2 2-4-16,-5 0-3 16,-9-9-139-16,-5-5-309 15</inkml:trace>
  <inkml:trace contextRef="#ctx0" brushRef="#br0" timeOffset="102944.5808">13850 12936 597 0,'-4'-3'120'16,"3"2"-47"-16,0 0-16 15,0 0-26-15,3 0-18 16,-2 0-2-16,3 2 18 0,0 0 0 16,1 0-9-16,0 4-3 15,1 2-3-15,0 7 0 16,1 4-5-16,-2 7 0 0,0 7-2 15,-1 13 4-15,-3 8 10 16,0 11 19-16,-5 14 16 16,0 12-6-16,0 8-9 15,3-1-14-15,2-2-13 0,5-4-9 16,5-13-4-16,2-12 1 15,2-9 1-15,0-6 4 16,1-4 25-16,-3-5-2 0,-1 1-9 16,-4-3-7-16,2 1 8 15,-3-1-6-15,-1-2-5 16,0-2-7-16,-2-5 0 0,-2-2-2 15,1-4 1-15,-3-3-2 16,0-3 3-16,-2-4-1 16,0-2 3-16,-2-2 10 15,3-1 11-15,-1-2-14 0,0-2-6 16,1-2-3-16,1-1 0 15,1-3 1-15,-2 1-2 16,2 0-1-16,-2-3 2 0,-1-5-2 16,-4-6-3-16,0-3-1 15,-2-7 0-15,-3-4-1 16,-3-2 3-16,-1-1-2 0,-1 0 2 15,-1 4 0-15,-2 1 0 16,3 4 0-16,0 2 0 16,3 4 1-16,3 4-1 0,2 2 1 15,4 3-2-15,2 5 2 16,2 2-1-16,0 5-4 15,1 8-2-15,2 5 6 16,4 6 1-16,-1 3-1 0,0 3 1 16,2 0-1-16,1-2 0 15,3-5 1-15,2-1 0 16,3-7 3-16,2-6 0 0,0-6 0 15,4-6 2-15,1-7 3 16,4-10-1-16,-2-4-1 16,2-7-2-16,-3-4-2 0,-2-3-1 15,-2-2-1-15,-3 3 0 16,-5 1-2-16,-2 6-3 15,-4 2-25-15,-5 1-135 0,-3-3-231 16</inkml:trace>
  <inkml:trace contextRef="#ctx0" brushRef="#br0" timeOffset="104551.3837">13991 13023 829 0,'-11'-15'57'0,"5"4"-34"15,5 4-15-15,2 2-4 16,1 2-3-16,5 3-1 15,0 0 3-15,3 2-1 0,1 6 5 16,2 3 21-16,4 6 11 16,2 5-4-16,4 4-6 15,1 9-5-15,7 4 3 0,3 2 2 16,4 4-3-16,5 2-9 15,1 2-4-15,1-1 1 16,-1 4 2-16,1 2 1 16,-2-1 1-16,1 1 7 0,0 2 4 15,-1 0-4-15,1 3-9 16,-1-1-3-16,-1 2 0 15,-3 2 2-15,-1 4 3 0,1 3-6 16,-2 2-3-16,-1 1-5 16,-3 2 2-16,-1-1 0 15,-3-4 3-15,-5-4 1 0,-2-3 2 16,-3-6 4-16,-2-2 3 15,-3-3-4-15,-3-3-4 16,2 2 1-16,-3 3-5 0,-2-2 4 16,-1 3 8-16,-1 0-11 15,-2 3-5-15,-3 3 0 16,1-3 0-16,-2 2 0 15,-2 0-2-15,1-2-2 0,-2-3 3 16,-1-2-2-16,-1-5 1 16,-1-1-1-16,-1-5 1 15,-1-3 0-15,-2-1 0 0,2-3-1 16,-3 1 1-16,-2-1-1 15,0 1 1-15,-2 0-1 16,-3 1 1-16,-1 0-1 0,-3-1 0 16,0-2 2-16,-3 2-4 15,0-1 4-15,0-3-2 16,1-2 0-16,0-1 1 15,1-2-1-15,1-4 1 0,1 0-1 16,-1-4 1-16,1 0-1 16,1-3 0-16,-2 0 1 15,-2 2 0-15,2-3 0 0,-1 0 2 16,1-1 9-16,2-1-3 15,0 0-3-15,2-1-2 16,1 0-2-16,0-1 1 0,3 0-1 16,-3-1 0-16,4 0 4 15,2-1-2-15,-1 1 2 16,2-2-2-16,1 1-1 0,0-1-2 15,2-1 1-15,-1-1-2 16,2-2 2-16,-1 0-1 16,4-1-1-16,-1 0 0 15,2-2 1-15,1 2 0 0,0-2-1 16,0-2-2-16,1-1 0 15,2-6-2-15,2-4-10 16,2-4-19-16,5-5-37 0,0-2-69 16,2-3-34-16,1 0 15 15,0-1 51-15,-2 1 50 16,-2 2 51-16,-3-1 8 0,0 3 4 15,-5 2 23-15,0 2 26 16,-2 2 13-16,3 2-4 16,-3 5 2-16,-1 0-7 15,-1 2-18-15,2 5-7 0,0 1-2 16,0 1 3-16,0-1-14 15,0 3-14-15,0 6-6 16,-1 4 1-16,-2 5 12 0,-2 6 10 16,-1 6-4-16,-2 5 3 15,-1 3 3-15,1 1-1 16,0-2-2-16,2 2-6 0,3-4-3 15,1-1-2-15,2-4-7 16,3-5 0-16,5-2-1 16,2-6-1-16,5-7 0 0,4-4 0 15,5-6 0-15,3-3 1 16,4-11 1-16,3 1-1 15,0-5-2-15,-1 2-1 16,0 0 0-16,-6 1-1 0,-3 4 2 16,-4 2-1-16,-4 4 1 15,-5 3 3-15,-5 1 6 16,-2 1 4-16,-2 1 2 0,-1-1 0 15,0 2 8-15,-1 0-2 16,0 0-9-16,-1 1-6 16,1-1 3-16,-1 1 2 0,-1-1 2 15,2 1-5-15,-3 0 0 16,-1 0 1-16,3 0-2 15,-1-1-3-15,1 2-2 16,0-2-1-16,0-2-1 0,1 2-1 16,0 0-1-16,-1 0 0 15,1 0 0-15,0 0-2 16,0 0 0-16,0 0-2 0,0 2-9 15,1 0-37-15,-5-6-59 16,-11-9-130-16,-9-13-589 16</inkml:trace>
  <inkml:trace contextRef="#ctx0" brushRef="#br0" timeOffset="113146.9988">12485 13970 361 0,'22'-5'4'0,"7"-8"5"0,12-4 46 15,10-4-4-15,10-7 7 16,12-3 4-16,9-3-4 16,7-2-1-16,9-1-8 15,8 1-11-15,5 1-17 0,4-1-6 16,1 2-3-16,4 0-1 15,2 1 9-15,0-1 7 16,2 0 1-16,2 0-5 0,3 1 0 16,4 0-4-16,1 2 0 15,4 3-5-15,-3-1-2 16,0 0-4-16,-1 2-2 0,0-2-1 15,-3-1 0-15,-3 0 1 16,0 0 6-16,2 2 7 16,-2 0 2-16,-1 1-1 0,-4 3-6 15,-2 2-3-15,-3 1-3 16,-8 2-3-16,-7 0-2 15,-8 2 1-15,-6 1-1 16,-9 0-1-16,-8 3 0 0,-12 4 0 16,-10 2-1-16,-12 4-1 15,-10 3 0-15,-14 4-1 16,-14 4-5-16,-18 1-100 0,-20-3-92 15,-18-4-442-15</inkml:trace>
  <inkml:trace contextRef="#ctx0" brushRef="#br0" timeOffset="113677.3997">12706 13653 426 0,'0'-7'85'0,"0"2"-11"16,0 3-33-16,-4 2-4 15,-2-2-3-15,-4 4-4 0,-5 5-16 16,-1 5 6-16,-6 6 12 16,-1 4 7-16,-4 4 1 15,3 4-2-15,0 0-2 16,6 1 0-16,4-3-6 0,6-3-4 15,8-4-10-15,5-4-10 16,11-6-2-16,10-5 3 16,8-4 10-16,11-6 3 0,6-5-12 15,6-1-6-15,3 1-2 16,-5-6-6-16,-6-9-158 15</inkml:trace>
  <inkml:trace contextRef="#ctx0" brushRef="#br0" timeOffset="114317.0008">17430 12773 430 0,'14'-21'1'0,"5"1"-1"15,-3 4 0-15,1-4 1 0,-6 5 1 16,-4 1 50-16,-6 3 59 16,-3 5-39-16,-8 6-2 15,-8 4-18-15,-8 12-28 0,-2 10-4 16,-6 13 2-16,2 8 14 15,3 1-4-15,11-1-4 16,10-3-12-16,9-7-14 0,14-9-1 16,14-9 1-16,10-8-1 15,8-6-1-15,2-5-1 16,-2-6-13-16,-2-9-105 15,-10-7-143-15</inkml:trace>
  <inkml:trace contextRef="#ctx0" brushRef="#br0" timeOffset="114582.2013">17603 12825 796 0,'-20'5'107'0,"2"11"-40"15,8 5-25-15,7 2-20 16,6 2-7-16,14-4-9 0,5-1-2 16,4-7 1-16,2-7-1 15,0-4-3-15,-2-4-3 16,-6-4-2-16,-6-7-1 0,-6-5-3 15,-4-3-1-15,-7-4 1 16,-4 0 8-16,-4 0 1 16,-6 0 0-16,0 6 6 15,0 4 6-15,2 5 8 0,2 7 15 16,4 4 0-16,4 5-29 15,2 8-9-15,5 6 2 16,4 4-2-16,6-3-14 0,3-6-118 16,2-7-223-16</inkml:trace>
  <inkml:trace contextRef="#ctx0" brushRef="#br0" timeOffset="115050.2021">17901 12770 902 0,'1'-2'113'0,"3"3"-84"15,1 9-24-15,4 6 1 16,2 1 4-16,-1 4-3 0,0 0-4 16,-3-3-2-16,0-3 4 15,-4-5-5-15,1-4 1 16,-1-6-2-16,0-8 1 0,1-8 2 15,2-6-7-15,3-7-4 16,3-3-1-16,1 2 4 16,2 1 5-16,0 6 2 0,1 5 8 15,1 7 37-15,-3 7 47 16,1 4-29-16,-1 5-27 15,1 9-9-15,-3 3-9 16,4 6-10-16,-2 1-3 0,0 0-1 16,-1-2-5-16,-3-5 1 15,-2-7-4-15,0-10-13 16,0-4-24-16,-3-14 21 0,3-5-38 15,0-3 15-15,1-1 34 16,-1 2 8-16,1 4 2 16,-1 8 16-16,1 4 40 15,-3 5 11-15,5 2-35 0,-4 8-18 16,4 8-5-16,1 3-5 15,-1 7-1-15,1 3-3 16,-1 2-1-16,-5-2-20 0,-2-9-154 16,-2-10-209-16</inkml:trace>
  <inkml:trace contextRef="#ctx0" brushRef="#br0" timeOffset="115533.803">18543 12613 1166 0,'1'-3'123'0,"3"6"-97"15,4 11-23-15,0 4-1 16,0 4 3-16,-4 2-4 0,2-1 2 16,-3-4-2-16,0-4-2 15,0-7-12-15,0-7-32 16,3-10-52-16,1-8 23 0,3-6-24 15,2-5 14-15,1-2 47 16,1 3 38-16,2 3 11 16,-1 4 80-16,-2 8 29 0,1 5 12 15,0 5-44-15,-1 3-35 16,1 9-3-16,3 7-9 15,-4 3-25-15,3 3-9 16,-4 0-2-16,1-1-3 0,-2-3 0 16,-4-6-6-16,2-8-14 15,-1-5-68-15,2-9-12 16,3-8-12-16,1-7-39 0,2-2 11 15,3-1 91-15,-3 1 48 16,0 6 52-16,4 4 73 16,-5 7 24-16,1 5-29 0,0 6-38 15,-1 6-12-15,1 7-19 16,-1 4-21-16,-2 5-12 15,-2 0-18-15,-1 1 2 16,-3-3 1-16,-4-1-6 0,-4-7-29 16,-3-10-143-16,-7-11-152 15,-4-18-411-15</inkml:trace>
  <inkml:trace contextRef="#ctx0" brushRef="#br0" timeOffset="115674.2032">18914 12239 1205 0,'-9'-17'96'15,"8"15"-84"-15,4 6-18 0,7 8 5 16,-2 3-11-16,1-4-103 16,0-3-155-16,-1-8-227 15</inkml:trace>
  <inkml:trace contextRef="#ctx0" brushRef="#br0" timeOffset="115939.4037">19161 12120 1092 0,'-1'0'93'16,"5"15"-82"-16,7 12-4 16,3 7 17-16,1 6 11 15,3 6-16-15,0 1-7 0,0 0-5 16,-1-1-2-16,2 0 0 15,0-6-3-15,-1-2 1 16,-1-7-3-16,-4-2-3 16,-2-5-1-16,-5-4-8 0,-6-5-19 15,0-7-139-15,-7-7-85 16,-5-4-488-16</inkml:trace>
  <inkml:trace contextRef="#ctx0" brushRef="#br0" timeOffset="116126.604">19134 12455 962 0,'33'-26'111'0,"14"7"-77"15,9 6 6-15,1 5-14 16,-3 5-19-16,-7 4-7 15,-10 1-3-15,-11-2-112 0,-8-2-253 16</inkml:trace>
  <inkml:trace contextRef="#ctx0" brushRef="#br0" timeOffset="116516.6047">19740 12216 632 0,'-6'-44'164'0,"5"-2"-85"16,-2 1-26-16,3 4-17 0,3 8-15 16,-2 7 2-16,0 8-3 15,-1 9 0-15,-2 7 6 16,-6 10-3-16,-3 10-21 0,-2 11-2 15,-5 15 2-15,2 8 0 16,5 7 5-16,6 4 14 16,6 2-3-16,9-2-8 15,11-4 4-15,3-5-7 0,2-4-5 16,-2-5-3-16,-3-8-1 15,-4-6-11-15,-6-11-98 16,0-11-102-16,-3-8-227 0</inkml:trace>
  <inkml:trace contextRef="#ctx0" brushRef="#br0" timeOffset="116813.0052">19886 12340 920 0,'-10'-11'142'0,"1"10"-41"15,2 4-46-15,2 11-51 0,3 5-3 16,0 5 3-16,4 2-3 15,7-1 0-15,4 0 0 16,5-4 1-16,5-4 0 0,-2-7-1 16,3-6-1-16,-6-4 1 15,-2-12-1-15,-7-6 0 16,-7-8 1-16,-4-3-1 0,-11-1 2 15,-6-1-2-15,-2 3 1 16,-2 6-1-16,4 6 2 16,6 9 1-16,8 9 5 15,7 8-10-15,14 12 1 0,11 8 1 16,8 4 1-16,9 0-16 15,5-5-148-15,2-9-131 16</inkml:trace>
  <inkml:trace contextRef="#ctx0" brushRef="#br0" timeOffset="117140.6058">20324 12337 834 0,'-15'-29'185'15,"1"8"-41"-15,1 6-32 16,5 7-34-16,-1 8-34 16,5 8-34-16,1 11-10 0,1 10 0 15,0 12 1-15,2 12-1 16,-1 7 1-16,2 10 1 15,3 9 0-15,4 4-2 16,4-3 1-16,2-3 0 0,-2-7 1 16,0-11 0-16,-5-11-1 15,-6-15-1-15,-9-12 1 16,-7-12 1-16,-8-11 5 0,-2-9-1 15,-3-12-2-15,4-8-3 16,5-9-1-16,7-9-1 16,10-8-1-16,7-5 0 0,12-3-11 15,9 2-71-15,7 4-80 16,10 8 40-16,0 12 82 15,5 9 21-15,0 9 13 16,-3 6-1-16,-5 1-99 0,-7 5-203 16</inkml:trace>
  <inkml:trace contextRef="#ctx0" brushRef="#br0" timeOffset="120650.6119">17202 12734 408 0,'0'-8'68'16,"-2"0"-8"-16,1 4-19 0,-1-1-4 16,2 2-2-16,0 0-7 15,-1 1 1-15,0 0 0 16,-2 1 0-16,1 1-7 0,-3 6-9 15,-6 4-8-15,-3 5-3 16,-5 3 1-16,-4 8 1 16,-6 5-1-16,-7 5 1 0,-4 5-1 15,-7 1-1-15,-5 4 0 16,-4 5 0-16,-2-3 2 15,-2 5-2-15,-3-1 5 16,-1-2 6-16,0 3 3 0,0-1-5 16,-4 3-3-16,3-1 0 15,-1 2 2-15,0 1-4 16,2 0 1-16,-1-1 1 0,0-1-2 15,3 0-1-15,1-2-2 16,0-1 3-16,1-3-3 16,4-1-1-16,2 0 0 0,2-1-1 15,0 1 0-15,4-1 1 16,0-1-1-16,0 0 0 15,0 0-1-15,0-2 1 16,0-1 1-16,-1 1-2 0,0 2 1 16,3 0 2-16,0 0-1 15,4 0 2-15,0 0 2 16,-1-1 3-16,3-3 2 0,1-2 0 15,2 2-1-15,0-1 0 16,0 0 2-16,0-2 1 16,1 0 2-16,-1 0-3 0,1-1 2 15,2-1-5-15,3 1 2 16,2-2-2-16,3 0-3 15,0 0 0-15,2-4-2 16,1-2 1-16,0-2 1 0,-1-2 2 16,0-2 7-16,1-2 9 15,0 1-5-15,-1 0-7 16,2-2-3-16,-2 3-4 0,1-2 0 15,-1 0 0-15,0 2 3 16,0 1 4-16,-2-1-2 16,2 0 0-16,0 0-1 0,-4-2-2 15,4 0 0-15,-2-4 0 16,2 2-1-16,2-4 1 15,2 1-2-15,1-3 1 16,3 0 2-16,0 0-1 0,1-2-2 16,0 3 2-16,1-2-2 15,-1 1-2-15,1 2 0 16,-1 0-1-16,-1 0 0 0,0 0-1 15,1 0 1-15,-1 0 2 16,1-3-1-16,1-1 2 16,1-2 3-16,0-1 2 0,3-1-1 15,0-3 1-15,-1 0-3 16,2-1-3-16,1 1-1 15,0-1-1-15,1-1 0 16,1 3-2-16,1-1 1 0,-1-1-1 16,2 1 0-16,0-3 1 15,1 2 0-15,0-1-1 16,2-1 1-16,0 0 1 0,-1-2-1 15,1 1 0-15,1-1 0 16,0 1-1-16,0-3 0 16,1 2 0-16,1-2-1 0,-2 0-1 15,2-1 0-15,-2 0 0 16,3 1-2-16,-1 1-4 15,2-3-18-15,0 0-28 0,3-3-32 16,-4-5-88-16,-2-9-96 16</inkml:trace>
  <inkml:trace contextRef="#ctx0" brushRef="#br0" timeOffset="121196.6129">13569 15769 690 0,'-7'1'53'0,"4"6"19"0,-1 3-10 15,2 2-46-15,1 3 13 16,0 7 4-16,-2 3 2 16,2 2-2-16,-1 1 11 0,-2-1 0 15,1-1-2-15,0-2-5 16,1-2-7-16,1-4-8 15,0-4-8-15,3-3-6 0,-1-1-3 16,3-4 2-16,3-3 4 16,0-2 5-16,5-2 5 15,1-5 4-15,3-4 5 0,6-3-4 16,2-1-8-16,1-2-8 15,1 1-2-15,0 3-1 16,0 2 3-16,-2 1-2 16,0 3-5-16,-2 4 1 0,0 1 1 15,-4 2 2-15,1 7-4 16,-3 2 4-16,-2-1 0 15,-1 2-3-15,-1 0 2 0,-4 1-4 16,2-4 0-16,-3 0 0 16,-1-1-1-16,-1-1 0 15,0 1 0-15,0-3 0 0,-1 1-2 16,0-1-4-16,0 1-35 15,-3-2-73-15,-6-3-136 16,-6-12-226-16</inkml:trace>
  <inkml:trace contextRef="#ctx0" brushRef="#br0" timeOffset="126672.2225">14312 14565 521 0,'-9'-9'80'0,"2"0"-8"16,1 1 0-16,2 3 1 15,2 1-8-15,-1 0 4 0,1 3-12 16,1 1-7-16,-2 11-38 16,0 5-9-16,-2 2 18 15,1 4 19-15,1-3-20 0,0-2-14 16,4-6-3-16,-1-6 2 15,6-6 0-15,7-12 10 16,9-11 48-16,6-8-32 16,13-12-22-16,9-10-6 0,8-5-1 15,8-5-3-15,2-4-2 16,-5-10-10-16,-8-8-282 15</inkml:trace>
  <inkml:trace contextRef="#ctx0" brushRef="#br0" timeOffset="132943.4335">9254 15707 570 0,'-18'-14'63'16,"3"1"-25"-16,2 5-3 15,5 1-11-15,1 1-7 16,1 0-3-16,0 2 5 0,3 1 10 15,1 1 4-15,2 4 1 16,5 3-21-16,8 5-11 16,9 3-2-16,10-1 3 15,11 4-1-15,12-3 0 0,11 0-1 16,10-2 1-16,10-2-2 15,6-2 1-15,5-3 0 16,7-3 0-16,3 0 1 0,5-3 4 16,0 2 13-16,0-3 1 15,-3 0 0-15,-4-2-6 16,-4 1-3-16,-8-1-3 0,-7 2 2 15,-7-1 5-15,-7 0 8 16,-8 2-3-16,-6 1-8 16,-5-1-3-16,-7 1-2 15,-7 0-2-15,-6-1-1 0,-4 1 4 16,-6-1-3-16,-5 1 8 15,-4-1-1-15,-3 0-3 16,-4 1-1-16,-2 0 3 0,-2 1-2 16,-2-2 0-16,-1 1-2 15,0-1 4-15,0 0-3 16,0-2-3-16,-6-1-2 0,0 0-1 15,-3-3-1-15,0-1 0 16,-3-5 0-16,0-3 0 16,-1 0 0-16,-1-6-1 0,1-1 1 15,0 2-1-15,1-2 1 16,3 5-1-16,0 1 1 15,3 3 11-15,3 4 15 16,1 3-11-16,1 4-8 0,1 1-2 16,0 0-1-16,0 1-1 15,0 2 0-15,0 1-4 16,-2 1 0-16,-1-1-2 0,0 3 4 15,-1 0-1-15,-1 2 0 16,0 0-1-16,0 3 0 16,1 0-1-16,-1 1 1 0,2 4 0 15,0-2 0-15,-1 3 0 16,1 0 0-16,0 2 1 15,0 1-2-15,-1-1 2 16,0 1-1-16,1-1 0 0,-2-1 2 16,3-3-2-16,-2-4 0 15,3-1 1-15,-1-3-2 16,1-5 3-16,1 2-2 0,0-4 5 15,0-7 0-15,3-4-4 16,2-7 0-16,0-4-1 16,-1-4 0-16,3-3-1 0,-1-3 1 15,1 4 0-15,0 1-2 16,-4 2 1-16,1 6 2 15,0 5-1-15,-3 6 0 0,-1 5-1 16,0 1 3-16,0 3-2 16,0 4-2-16,-3 4-1 15,0 5 2-15,1 4 2 16,2-1-2-16,0 5 1 0,3-1 1 15,7-1-2-15,0-2 1 16,1-3 0-16,3-1 1 16,1-4 0-16,0-3 0 0,4-4 0 15,1 1 0-15,2-3-1 16,-3 0 0-16,1 2-2 15,-2-1-4-15,-9 2-43 0,-5-3-206 16,-4-3-210-16</inkml:trace>
  <inkml:trace contextRef="#ctx0" brushRef="#br0" timeOffset="134565.8364">8337 16058 733 0,'-29'9'34'0,"4"8"-22"15,5 7-9-15,0 5-2 16,5 6 0-16,1 4-1 16,5 0 1-16,5-2 1 15,4-7 2-15,11-8 5 0,9-9 0 16,7-11 4-16,4-8 5 15,3-11-6-15,0-4-4 16,-5-5 0-16,-7-2-4 0,-10 1-2 16,-12 2 2-16,-10 1 1 15,-16 1 0-15,-10 5-1 16,-8 4-2-16,-5 5 0 15,1 7 18-15,3 3 48 0,8 4-12 16,10 8-22-16,13 3-18 16,14-1-14-16,12 1-2 15,15-5 0-15,7-4 0 0,8-6-1 16,3-1-2-16,0-9-5 15,-3-8-36-15,-4 1-53 16,-7-2-4-16,-8-3 4 0,-11 1 18 16,-5 1 9-16,-7-2-44 15,-4-2-31-15,-7-2 53 16,0-1 95-16,-2-2 2 0,2 0 41 15,1 3 68-15,3 2 5 16,1 4 0-16,3 2-20 16,2 5-29-16,1 4-26 15,2 4 13-15,3 4-15 0,5 11-39 16,3 11 1-16,4 14 5 15,5 12 8-15,3 12 6 16,5 11-4-16,2 8-1 0,2 0-2 16,0 1-7-16,-1 0-3 15,-3-4 1-15,-6-4-4 16,-6-8 1-16,-9-7 0 0,-6-6-1 15,-4-9 0-15,-7-9 1 16,-3-9 2-16,-3-6 0 16,-1-9-2-16,-1-8 2 15,-3-7-3-15,2-14-4 0,-2-16-3 16,2-12-4-16,2-11-1 15,3-7-29-15,6-2-18 16,4-2 40-16,2 4 16 0,8 5 0 16,5 8 0-16,1 0 0 15,3 3 0-15,-1 4 0 16,-5-1 0-16,0 0 0 0,-6-1-1 15,-4 1 3-15,-1-1-2 16,-8 3 1-16,-1 7-1 16,-1 3 1-16,-4 6 0 15,0 5 1-15,-1 9 2 0,-1 4 3 16,1 6 0-16,1 4-1 15,2 3 1-15,2 11-3 16,3 7-4-16,5 13 1 0,2 11-1 16,9 15 0-16,9 7 1 15,8 7 0-15,6 4 0 16,6-2-1-16,3-4 2 0,0-11-2 15,-4-6 0-15,-7-7 0 16,-8-9 0-16,-7-5-1 16,-9-10 1-16,-5-4 0 0,-2-5-1 15,-7-6-1-15,-1-7 0 16,-5-6-13-16,-1-11-73 15,-4-5-94-15,2-8-120 16</inkml:trace>
  <inkml:trace contextRef="#ctx0" brushRef="#br0" timeOffset="134659.4365">8666 16286 319 0,'-2'-15'70'16,"1"4"-27"-16,1 4-26 0,0 4-15 15,0 2 2-15,0 2-16 16,-2 1-32-16,2-2-142 16</inkml:trace>
  <inkml:trace contextRef="#ctx0" brushRef="#br0" timeOffset="135065.0373">8709 15987 661 0,'-11'-15'96'0,"4"2"-37"16,3 3-22-16,0 1-1 0,1 4 15 15,-4 2-5-15,2 2-10 16,-2 3-14-16,-3 8-10 15,3 5-5-15,0 2-3 0,2 4-3 16,5 0 1-16,0 2-2 16,10-4 0-16,5-1 0 15,8-5 2-15,6-1-2 16,6-4 1-16,1 0 0 0,-1-2 0 15,-4 1 0-15,-4 0-2 16,-10 2 2-16,-4 0-2 16,-10 1 0-16,-4 4 2 0,-11-1 4 15,-7 0 43-15,-4 1 2 16,-3-2-37-16,3-2-8 15,4-3-1-15,6-6-3 0,8 1-2 16,5-6-3-16,7-7-30 16,5-6-133-16,2-7-149 15</inkml:trace>
  <inkml:trace contextRef="#ctx0" brushRef="#br0" timeOffset="135564.2381">8832 16103 811 0,'-13'2'77'16,"4"0"-40"-16,8 1-33 15,1-1-4-15,6-1 2 0,2 0-1 16,1-3 6-16,0-3 13 16,-1-2 1-16,2-2-10 15,-2-2-5-15,-1 1-3 0,-2-2-1 16,-3 1 1-16,-2 0-1 15,-1 1 1-15,-5 2-1 16,-4 2 1-16,-3 6 18 16,-2 0 19-16,0 10-3 0,1 4-2 15,4 4-7-15,6 4-6 16,4-1-13-16,11-2-6 15,8-4-1-15,4-7 2 0,7-4 2 16,3-6-2-16,-1-5-1 16,-3-6-1-16,-4-3-2 15,-7-5 0-15,-7-2 1 0,-10-6 0 16,-2-4 1-16,-12-4-1 15,-8-5-1-15,-2-3-1 16,-3 1 0-16,-1 4 1 0,3 8 1 16,4 7 0-16,6 11 1 15,5 10 6-15,7 9 41 16,2 13-44-16,7 13-3 15,8 12-2-15,6 9 0 0,8 0 0 16,2-1 0-16,3-2-2 16,-1-7-4-16,-3-8-13 15,-8-9-126-15,-10-10-69 0,-9-11-157 16</inkml:trace>
  <inkml:trace contextRef="#ctx0" brushRef="#br0" timeOffset="135673.4383">8944 15922 1078 0,'17'-13'43'15,"13"5"-39"-15,11 2-4 0,-4-3-3 16,-2-4-216-16</inkml:trace>
  <inkml:trace contextRef="#ctx0" brushRef="#br0" timeOffset="144471.8538">5924 17460 614 0,'-4'-5'95'15,"4"0"-18"-15,0 0-37 16,10-1-27-16,0 2 6 15,4 3 10-15,4 4-3 0,-1 7-6 16,1 9-9-16,0 8 11 16,-3 7 2-16,-1 5-9 15,-5 3-5-15,-2-2-6 0,-2-5-1 16,-3-8-2-16,-2-12 0 15,0-9 1-15,-4-12 5 16,-2-13 42-16,-1-15-33 16,0-9-13-16,2-9-1 0,-2-3 0 15,5 3-2-15,2 3 1 16,0 8-1-16,1 11 7 15,4 9 30-15,3 12 5 0,2 7-24 16,5 5-10-16,4 12-1 16,4 6 5-16,4 6 1 15,1 4-7-15,2 2-2 0,0-5 2 16,-5-3-7-16,-3-6 1 15,-6-8 0-15,-5-5 0 16,-6-8 0-16,-5-9 4 16,0-7 2-16,-6-7-5 0,-1-1-1 15,0-5 0-15,1 6 1 16,2 4 1-16,1 5 18 15,0 5 49-15,3 6-10 0,2 3-41 16,4 1-18-16,3 5 0 16,7 5 1-16,3 3 3 15,5 5-2-15,2 2 0 0,3 1-2 16,1-2-10-16,-5-5-115 15,-5-7-137-15,-8-8-166 16</inkml:trace>
  <inkml:trace contextRef="#ctx0" brushRef="#br0" timeOffset="144815.0544">6438 17272 950 0,'-13'3'77'0,"8"2"-36"15,5 4-41-15,5-2-3 0,2 0 5 16,0-2-2-16,1-3 0 15,0-1 0-15,1-4 1 16,0-9 8-16,2-4 9 0,-3-2-2 16,-1-3-6-16,-4 2-5 15,-3-2 2-15,-1 4 0 16,-6 3 6-16,-7 5 31 0,1 4 8 15,-4 6-17-15,1 8-17 16,2 11-9-16,3 4-3 16,6 9-2-16,5 4-1 15,7-2-3-15,14-1 2 0,4-10-2 16,8-4-2-16,2-14 3 15,3-8-3-15,-1-6-13 16,-4-12-48-16,-7-4-82 0,-4-5-37 16,-6-2-14-16,-6 3-134 15</inkml:trace>
  <inkml:trace contextRef="#ctx0" brushRef="#br0" timeOffset="145361.0553">6669 17133 690 0,'-12'-9'183'16,"1"5"-36"-16,3 3-36 16,2 4-37-16,2 8-44 15,4 4-21-15,0 1-1 0,4 6 1 16,3-1-7-16,1 0 2 15,1-2-1-15,-2 1-2 16,0-5 0-16,-2 1 2 0,-1-8 1 16,-2 0-1-16,1-6-3 15,-2 0 0-15,1-4-1 16,0-6-1-16,3-3-1 0,2-6-2 15,2-1-9-15,2-3-21 16,4 0-26-16,2-5-25 16,0-2 14-16,0-2 3 15,2-3 50-15,-2-1 17 0,-3 1 3 16,-3 4 1-16,-6 2 8 15,-5 7 15-15,0 4 30 16,-9 6 14-16,-5 4 1 0,-3 6-14 16,-2 2-17-16,-2 10-13 15,4 5-11-15,0 6-5 16,7 3-4-16,5 2-3 0,5 2-3 15,8-3 0-15,6-3-1 16,4-5 1-16,5-5 1 16,2-7 0-16,0-3-1 15,0-4 0-15,-3 1-1 0,-6-3-1 16,-2 0-1-16,-7 2 0 15,-2 1 1-15,-5 4 0 16,-2 4 3-16,-7 2 2 0,-3 2 0 16,-3 2 0-16,2-1 0 15,1-3-1-15,4-2-1 16,2-2-1-16,6-6 0 0,4-1-6 15,6-7-3-15,4-5-59 16,5-6-98-16,1-10-72 16,-1-4-257-16</inkml:trace>
  <inkml:trace contextRef="#ctx0" brushRef="#br0" timeOffset="146078.6566">7016 16980 845 0,'-12'3'129'0,"2"5"-18"16,3 6-52-16,3 2-50 15,4 2-8-15,1 1-1 16,9-3 1-16,1-4-1 0,4-5-1 15,2-7 0-15,1-9-7 16,0-6-51-16,-1-9-37 16,-4-4-12-16,-4-4-2 15,-3 1-42-15,-6 3 21 0,0 2 127 16,-7 6 80-16,-3 7 115 15,0 5-37-15,0 3-18 16,3 4-33-16,3 5-42 0,4 6-36 16,2 2-18-16,6 7 2 15,5 0-3-15,5 3-4 16,3-1 0-16,0-2-1 0,3-5-1 15,-1-6-1-15,-2-5-2 16,-3-3-7-16,-3-3-27 16,-4 0 15-16,-4-1 12 0,-2 2 8 15,-5 5 2-15,0 6 3 16,0 6 5-16,-2 3 6 15,0 6 2-15,1 3 1 16,1 2-5-16,1 4-7 0,-1 1-2 16,2-1-2-16,0-4-1 15,-2-4-4-15,0-7-5 16,0-9-8-16,-2-10-39 0,-1-9 26 15,0-9-71-15,-2-6 46 16,2-8 41-16,1-7 12 16,2-4 3-16,1 0 7 0,8-2 34 15,1-2 42-15,5 4 6 16,2 6-17-16,-1 4-27 15,2 6-9-15,-4 6-16 0,-3 4-11 16,-2 8-6-16,-3 1-2 16,-4 3-1-16,-2 0 0 15,0 0 4-15,-6 0-4 16,-2 1-1-16,-2 2-1 0,-3 0 0 15,2 1 2-15,0 4-1 16,3 0 0-16,0 6 0 16,5 2 1-16,1 4-1 0,2 6 0 15,4 3 2-15,5 5 0 16,6-1 1-16,4 4 0 15,5-5-2-15,3-6-2 0,4-2 1 16,2-9 1-16,-1-9-3 16,-2-4-47-16,-5-12-224 15,-4-8-355-15</inkml:trace>
  <inkml:trace contextRef="#ctx0" brushRef="#br0" timeOffset="146312.657">7629 16753 882 0,'0'-5'55'0,"7"-3"-39"16,6-3 2-16,2-5 3 15,4-5 39-15,4-2 18 0,3-4-17 16,5 0-12-16,3 2-34 15,0 0-10-15,0 4-2 16,-5 5-1-16,-4 6-6 16,-9 5-35-16,-8 2-219 0,-6 3-258 15</inkml:trace>
  <inkml:trace contextRef="#ctx0" brushRef="#br0" timeOffset="146484.2573">7725 16843 1118 0,'6'-10'110'15,"13"-8"-57"-15,11-3-27 16,5-8-12-16,4 0 0 0,-2 2-5 16,-4 4-6-16,-5 4-1 15,-7 7-4-15,-7 4-41 16,-8 1-214-16,-6-1-200 15</inkml:trace>
  <inkml:trace contextRef="#ctx0" brushRef="#br0" timeOffset="147217.4586">8979 15444 770 0,'-4'-7'87'16,"2"5"-13"-16,-1 4-5 15,3 12-44-15,0 10-23 16,0 7 3-16,3 13-1 0,6 6 2 16,4 6 4-16,7 3 30 15,9 0 18-15,7-3-37 16,9-5-16-16,9-6-1 15,5-8-3-15,-2-11-7 0,-8-13-98 16,-9-11-372-16</inkml:trace>
  <inkml:trace contextRef="#ctx0" brushRef="#br0" timeOffset="148340.6606">9241 15576 595 0,'2'9'77'16,"4"9"-67"-16,6 10 15 0,4 10 64 16,5 8-19-16,3 4-17 15,3 3-23-15,0-2-6 16,-3-2-15-16,-2-5-5 0,-4-7-2 15,-9-4 2-15,-2-7-4 16,-5-6-1-16,-2-5-3 16,-6-6-12-16,-4-9-79 0,-2-10-133 15</inkml:trace>
  <inkml:trace contextRef="#ctx0" brushRef="#br0" timeOffset="148574.661">9275 15560 929 0,'0'-12'50'0,"5"4"-10"16,14 8-37-16,7 0 3 16,2 7 2-16,3 6-4 0,-1 8-3 15,-7 5 2-15,-2 3 0 16,-10 4 0-16,-4 1 0 15,-7 2 1-15,-10 0 1 0,-5 0-3 16,-5-3 1-16,0-4-5 16,4-6 0-16,4-7-12 15,7-14-110-15,5-9-270 16</inkml:trace>
  <inkml:trace contextRef="#ctx0" brushRef="#br0" timeOffset="149370.2624">9674 15709 823 0,'-17'-5'24'0,"5"0"2"15,4 1 3-15,0 0-21 16,-2 1-6-16,-5 1-1 0,-1 3 1 15,-2 1 1-15,-1 6 12 16,2 4 20-16,4 3-7 16,2 3-13-16,6 1-7 0,5 2-6 15,0 0-1-15,11-2 0 16,1-2-1-16,6-6 1 15,4-6 2-15,0-4 0 0,2-2 1 16,-1-10-1-16,-2-3 1 16,-3-7-4-16,-4 0 1 15,-7-2 0-15,-3 0 0 0,-4-1 0 16,-1 3-1-16,-8 4 1 15,0 4 1-15,0 6 20 16,-2 4 67-16,5 5-39 16,1 4-26-16,3 5-17 0,2 1-5 15,3 0-1-15,7-1 0 16,5-4-2-16,3-6 3 15,1-2-3-15,4-6 0 0,-2-7-3 16,0-5-9-16,-3-8-44 16,-4-1-2-16,-3-1 33 15,-1-2 17-15,-4 2 8 0,0 5 1 16,-2 6 4-16,0 7 18 15,-2 5 41-15,2 4 0 16,0 4-45-16,0 5-5 16,3 6 9-16,0 7 7 0,0 3-3 15,0 4-13-15,3 2-8 16,-1-6-3-16,-1-2-2 15,0-6-2-15,0-10-1 0,0-6-8 16,-1-12-9-16,-1-8-5 16,1-10-27-16,-2-9 31 15,2-5 7-15,-4-3-7 0,1-4 0 16,-3-1 15-16,-1 1 5 15,-5 4 1-15,-2 6 5 16,-2 9 15-16,0 12 35 0,-2 10 13 16,2 11-16-16,1 13-25 15,0 18-21-15,3 11-5 16,2 13 1-16,3 7 0 15,7 1 0-15,6 0-2 0,4-7-2 16,2-6-5-16,-1-12-15 16,-1-10-73-16,-5-12-81 15,-5-9-20-15,-5-9-62 0,-2-14 47 16</inkml:trace>
  <inkml:trace contextRef="#ctx0" brushRef="#br0" timeOffset="149619.8628">10016 15437 554 0,'0'-24'183'0,"0"5"-43"15,3 3-34-15,3 5-30 16,4 3-20-16,2 3-15 0,3 1-19 15,2 2-15-15,0 2-3 16,0 2-3-16,-2 2 0 16,-1 3 0-16,-4 2-1 15,-4 3 1-15,-2 0 1 0,-2 2 1 16,0 3 5-16,-2-2 7 15,0 0-6-15,2 0-5 16,-1-4-2-16,2-2-1 0,-1-1-1 16,0-5-2-16,-2-5-5 15,0-3-19-15,0-9-77 16,0-7-73-16,0-6 46 0,-5-11-31 15,-2-9-68-15</inkml:trace>
  <inkml:trace contextRef="#ctx0" brushRef="#br0" timeOffset="150290.664">10150 15021 640 0,'2'-2'136'15,"0"4"-74"-15,3 5-58 16,2 10-1-16,2 6 0 0,0 5 0 16,1 1-1-16,3 0-2 15,-1-1-2-15,1-4-1 16,0-2 3-16,2-4 0 0,-1 2 4 15,0-1-3-15,-2-2-1 16,-1 1 2-16,0-2 0 16,-2 0 0-16,-2-3 1 15,-3-2-1-15,-1 0 0 0,-1-3 0 16,-1-3-2-16,-1-3-2 15,0-4 5-15,0-4 1 16,-3-6-7-16,-1-6-8 0,0-8-5 16,0-2 9-16,2 0 4 15,-1 2 0-15,3 1 5 16,0 8 5-16,0 3 30 0,4 8 34 15,2 4-18-15,1 2-18 16,1 5-9-16,0 4-3 16,2 6-6-16,-3 2-6 15,-2 1-6-15,2-1-1 0,-2-3-4 16,-1-3-4-16,-2-5-7 15,1-5-73-15,-1-7 18 16,1-8 53-16,0-4-57 0,2-6 36 16,-1 0 4-16,2-1 12 15,-2 2 16-15,1 6 4 16,-3 3 13-16,1 5 39 0,-2 3 36 15,0 5-6-15,1 2-39 16,-2 3-38-16,0 5 12 16,1 6 9-16,1 0-14 15,-2 1-10-15,0-2-3 0,0-2-4 16,1-4-11-16,0-5-103 15,2-3-19-15,2-11 60 16,1-3-82-16,2-5-17 0,1 0 149 16,0-1 25-16,0 4 44 15,-2 4 114-15,0 3 1 16,-1 4-27-16,-3 3-19 0,2 2-57 15,0 5-13-15,0 6-7 16,0 4-14-16,-3 5-12 16,-1 1-4-16,-1 2-9 15,-5-8-72-15,-4-5-220 0</inkml:trace>
  <inkml:trace contextRef="#ctx0" brushRef="#br0" timeOffset="150509.0644">10540 14869 1143 0,'30'-6'109'0,"14"10"3"16,8 13-37-16,-1 11-47 0,-6 12-14 15,-8 13-8-15,-14 12-3 16,-16 5 2-16,-17 5-4 15,-25 4 1-15,-22 5-5 16,-21 1-3-16,-22 3-36 0,-22-1-66 16,-18-6-55-16,-15-12-286 15</inkml:trace>
  <inkml:trace contextRef="#ctx0" brushRef="#br0" timeOffset="157560.2768">7735 14843 389 0,'-14'-9'50'16,"1"2"14"-16,2 2-15 15,2 1-9-15,1 3-23 0,1-1-7 16,0 3-9-16,0 0 5 15,0 2 10-15,3 3 28 16,1 0-8-16,3 3-21 0,4 1-8 16,10-1-1-16,9 0 1 15,13-4 7-15,12-3 10 16,14-2 0-16,13-4-5 15,12-3 0-15,10 0-1 0,6 0-2 16,4 3 2-16,-1 2 2 16,2 0 8-16,-5 0-7 15,-3-2 2-15,-8-1 4 0,-4-4 5 16,-4 2-5-16,-9 0-7 15,-7 0-10-15,-5 2-3 16,-5 1-1-16,0 2 0 0,-7 0-1 16,-4 0 0-16,-6 2-1 15,-3-1 0-15,-8-1-1 16,-7 1 2-16,-7 1 2 0,-4-2-1 15,-4 2-2-15,-2 0-2 16,-5 0-1-16,-1 0 1 16,-8 0 3-16,-10 0-2 15,-8-2-7-15,-9 2 0 0,-7 0-5 16,-2-5 1-16,-1-3-5 15,6 1-19-15,5-3-18 16,6-4 0-16,5 1-23 0,2 0 15 16,5 0 36-16,-2 1 5 15,3 1 16-15,2 0 2 16,1 3 2-16,2 1 5 0,4 1 4 15,2 1 5-15,2 1 1 16,2 2-2-16,3 0-2 16,5 4-7-16,8 2-5 0,3 3 2 15,10 1 6-15,6 1 10 16,5 4 3-16,3 0-1 15,1 4 1-15,-5 0-2 16,-5 2 0-16,-6 0-7 0,-8 0-5 16,-11 3-1-16,-9-1-1 15,-9 2-3-15,-14 2 4 16,-7 4-4-16,-10 5-5 0,-9 2-4 15,-11-1-13-15,-4-8-128 16,0-8-543-16</inkml:trace>
  <inkml:trace contextRef="#ctx0" brushRef="#br0" timeOffset="158418.2783">7871 16814 541 0,'-2'-9'76'0,"2"2"-18"15,4 1-35-15,7-2-19 16,5 0 0-16,5 1 3 15,7 2 9-15,10-1 10 0,11 3 2 16,13 2 6-16,14 0-8 16,17 2-1-16,10 2-13 15,12 1-3-15,7 1-3 0,6-1-3 16,0 2 2-16,-7-3 8 15,-1 2 25-15,-7-2 1 16,-5 2-12-16,-5-2 0 16,-5 0 2-16,-4 1 5 0,-5-2-12 15,-4 1-6-15,-5-2-4 16,-2 0-6-16,-5 2 1 15,0-4-1-15,-2 4 0 0,-3-2 3 16,-3 0-2-16,-2 1 2 16,-5 0-2-16,-2-1-1 15,-8-3-3-15,-2 1 0 0,-12 1-3 16,-4-4 4-16,-8 1-1 15,-8-1 0-15,-8-1-2 16,-3-2 5-16,-6 2-2 0,-10-1-2 16,-10 1-4-16,-9-2-7 15,-10 0 0-15,-8 0-20 16,-3-1-44-16,-2-1-37 15,5-3-34-15,4-2-66 0,9-1-215 16</inkml:trace>
  <inkml:trace contextRef="#ctx0" brushRef="#br0" timeOffset="158652.2787">10145 16602 527 0,'-7'-12'71'0,"3"1"62"15,4 1-46-15,1 6-36 16,12 1-23-16,6 3-13 0,6 2 4 16,7 7 16-16,5 4 18 15,3 5 2-15,1 3-14 16,-2 4-9-16,-4 0-8 15,-6 4-10-15,-5-4-1 0,-9 1-7 16,-10-2 2-16,-9 0 0 16,-15 1 3-16,-12 1 16 15,-16 4-1-15,-10 4-15 0,-18 5-8 16,-12 5-7-16,-9 2-3 15,-4 3-18-15,1-7-111 16,8-10-110-16,14-16-196 0</inkml:trace>
  <inkml:trace contextRef="#ctx0" brushRef="#br0" timeOffset="163847.0878">14200 15103 516 0,'-4'-13'49'15,"4"0"18"-15,4 2-32 0,10-1-18 16,6-1-6-16,8-1-2 16,6-3 11-16,4 0 12 15,7-4 1-15,4 0 1 0,6 1 0 16,9 1-4-16,6 2-7 15,9 4-5-15,8 3-5 16,6 0-3-16,7 2-4 0,2 2-1 16,1 1-1-16,-2 3 1 15,-4 2 2-15,-6 2 3 16,-6 5 7-16,-9 4-3 15,-5 4-5-15,-7 0-4 0,-5 4-2 16,-6 2-2-16,-6 1 3 16,-6-1-1-16,-3 0 0 15,-3 0-2-15,-3 2 0 0,-1-4 1 16,0 3 0-16,-2 0 1 15,1 1-3-15,-4 2 0 16,-1-2 3-16,-5 4-2 0,-4 0 0 16,-3 1 1-16,-5 0 2 15,-2 2 0-15,-2 1-1 16,-2-1-1-16,3 0-3 15,-2 2 2-15,3 0 0 0,0-1 0 16,-1 0 0-16,4-2 1 16,0 0-1-16,2-3 4 15,2 0 8-15,1-5 8 0,1 0 2 16,0-3-11-16,1-2-6 15,1-4 0-15,3-1-1 16,5-1 1-16,5-2-2 0,7-4 1 16,7 0-2-16,4-2 3 15,9-1-2-15,5 0 1 16,5-3 0-16,6 0 5 15,4 1 24-15,7 0-2 0,4 0-9 16,1-1-7-16,2 3-7 16,2 1 1-16,-4 3-2 15,-1-1-3-15,-2 4 0 0,-2 0-4 16,-1-1 1-16,-1 1 1 15,2-2-1-15,-1 1 2 16,0-2-3-16,-2-2 2 0,0 2 3 16,2-2-2-16,-3-1 3 15,3 0 2-15,0-1 3 16,-2 2 0-16,-3-3-7 0,-6 0-1 15,-5 2 1-15,-3-4-2 16,-11 0-1-16,-3 1 3 16,-9-2-1-16,-6-1 2 15,-6 0 1-15,-8 0-4 0,-7 0 2 16,-6-1-4-16,-7-1 5 15,-3-1-4-15,-10-2-5 16,-7-2-2-16,-5-1-7 0,-5-2 1 16,-4-1-20-16,0 0-19 15,0 0-18-15,1-1-11 16,-1 1 1-16,2-4 17 0,-2 1 33 15,1 0 17-15,0-3 8 16,2 1 3-16,2 1 1 16,4 2 4-16,3 1 7 0,6 5 8 15,4-1 5-15,1 4 13 16,8 5 3-16,2 3-7 15,4 2-17-15,9 4-15 16,8 6 4-16,6 6 10 0,8 5 17 16,6 5 2-16,-1 0-14 15,2 3-4-15,-7-4-9 16,-7-3-3-16,-8-3-3 0,-9-3 0 15,-11-3-1-15,-9-1 2 16,-11-2 4-16,-11 3 2 16,-8-4-1-16,-8 4-4 0,-6 1-5 15,-5 3-3-15,-7 3-18 16,-6-7-117-16,-4-10-187 15</inkml:trace>
  <inkml:trace contextRef="#ctx0" brushRef="#br0" timeOffset="165188.6902">14152 16579 451 0,'0'3'117'15,"3"1"-70"-15,4 6 6 0,3 1 68 16,5 6-42-16,5 3-7 16,6 3-8-16,4 0-17 15,4 2 4-15,4-2-22 0,6 0-9 16,6-5-4-16,4-3-6 15,5-4 1-15,9-3 15 16,4-6 11-16,10-1-6 16,6-4-11-16,5-5 5 0,7-3-12 15,4 0-1-15,3 1-5 16,-1 0-1-16,0 1-3 15,-4 1 0-15,-4 2-1 0,-3-2 0 16,-4 1-1-16,-4-3 0 16,-1 1 0-16,-6-3 2 15,-5 0-3-15,-5 1-1 0,-8 0 4 16,-8 1-3-16,-7-1 0 15,-10-1 1-15,-3-2 1 16,-6-3-2-16,-4 0 2 0,-2-6-1 16,-5 0 0-16,-3-2 0 15,-5-1-2-15,-5 0 1 16,-6-3 0-16,-4-4-4 15,-6-1 3-15,-2-2-3 0,-1-1 6 16,-1 2-3-16,1 1 1 16,4 3 0-16,1 4 0 15,3 2 0-15,0 2-1 0,1 0 1 16,2 2 1-16,-1 1-2 15,-1 2-1-15,1-2 3 16,0 5 1-16,0 2-5 0,3 1 3 16,0 3 0-16,1 3 1 15,4 1-3-15,4 0 0 16,3 2 0-16,6-1 1 15,6 1 1-15,6 0 1 0,8-1-3 16,9 1 4-16,10 0-2 16,9 1 1-16,9-2 0 15,6-1 0-15,6-3 0 0,4 0 0 16,3-1 0-16,0 1-2 15,0-3 4-15,-1 2-2 16,-3 2-1-16,-1 3 5 0,-3 0 5 16,-2 3-6-16,-1-1 2 15,-1 3 1-15,0 1 0 16,0-3-4-16,-1 3 3 15,-1-1-3-15,-1 1 1 0,-1 0 0 16,-2-2 1-16,-3 1 0 16,-4-2 5-16,-3-1-6 15,-6-2 6-15,-5-2-6 0,-6 1 3 16,-8-1 2-16,-6 0 1 15,-8 0-6-15,-6 2-1 16,-6-1 2-16,-7 1-4 0,-4 0 5 16,-4-2-3-16,-2-1 0 15,-8 1-4-15,-3-2-1 16,-3 1 0-16,-2 1-6 0,0-2 0 15,2 3-9-15,1 0-16 16,3 0-24-16,4 1-31 16,-1 2-27-16,3 2-33 15,-4-2 17-15,-2-1-21 0,-6-1-63 16,-2-2 17-16,-5-1 21 15,-2-2 9-15</inkml:trace>
  <inkml:trace contextRef="#ctx0" brushRef="#br0" timeOffset="165469.4907">18600 15663 161 0,'-18'-15'127'16,"3"1"-20"-16,4-2-24 15,4 2 12-15,2 2-3 16,5-2-5-16,0 2-15 15,2 3-21-15,5 0 12 0,5 2-14 16,2 2-39-16,5 4 15 16,5 1 0-16,4 7-2 15,7 5 10-15,3 5 0 0,6 6-11 16,0 0 9-16,3 2 4 15,-3-1 5-15,-4-2 1 16,-2-1-5-16,-9-4-7 0,-5-1-6 16,-5 1 0-16,-7-4-2 15,-6 1-7-15,-8 0-3 16,-5 0-4-16,-11 1-1 15,-11 0 4-15,-7 1-1 0,-10 2-6 16,-9 3-2-16,-9 2-3 16,-5 3-8-16,-7 2-42 15,-6-5-97-15,2-5-166 0,5-9-453 16</inkml:trace>
  <inkml:trace contextRef="#ctx0" brushRef="#br0" timeOffset="166935.8932">5431 15540 696 0,'-6'-10'61'0,"6"5"-29"16,3 1-26-16,7 3-1 15,1 0-5-15,2 1 4 16,1 0 1-16,1 2 20 0,4 5 20 15,3 1-4-15,2 6-4 16,3 3-7-16,4 5-10 16,2 2 2-16,5 1-4 0,3 0-2 15,5 0-8-15,4-4-3 16,3-4 6-16,7-4 3 15,2-3 0-15,7-6 13 16,3-2-10-16,2-4 6 0,2-2 9 16,2-3-5-16,0-2-4 15,-3 0-9-15,1 1-6 16,-2 1 0-16,-2 0-2 0,-5 2 1 15,-5 0 0-15,-3 1-3 16,-7-2 1-16,-4 0-2 16,-7-3 2-16,-3 1 2 0,-3-2 4 15,-5 1 1-15,1-3-5 16,-3 2-4-16,-4 1-1 15,-3 0 0-15,-4 1-1 16,-2 0 1-16,-4 0 1 0,1-2-1 16,-2 1-1-16,0-3 0 15,2-3-1-15,-3 2 1 16,0-5 0-16,-3-1 0 0,-1 0 1 15,-4-2 0-15,-1 0-3 16,-4 0 0-16,-6 0 1 16,-3 0 0-16,-5-3 1 0,1 2-2 15,0-2 1-15,1 2-1 16,4-1 1-16,5 3 0 15,4 3 0-15,3-2 0 0,1 2-2 16,8-1 2-16,1 1-2 16,5 0-1-16,2-1 2 15,4 1 1-15,2 1 0 16,4 0 0-16,3 2 0 0,1-2 0 15,3 2 1-15,1 0-1 16,1-2 0-16,0 0 1 16,1-2-1-16,-1 0 0 0,3 2 1 15,-2 0-1-15,2 1-1 16,-1 3 3-16,0 0-1 15,-3 3-2-15,-1 2 4 0,1-1-5 16,-2 2 4-16,-4 2-3 16,2 0 3-16,-4 2-2 15,-3 2 1-15,-3-2-2 16,-5 1 1-16,-5 6 1 0,-7 1-3 15,-4 4-6-15,-4 3-7 16,-13 6-47-16,-6 4-62 16,-8 1-71-16,-4-2-82 0</inkml:trace>
  <inkml:trace contextRef="#ctx0" brushRef="#br0" timeOffset="167996.6951">7346 15678 460 0,'-8'-25'48'16,"4"2"14"-16,4 2-29 0,0 3-19 16,5 1 10-16,1 6 41 15,0 5 1-15,2 2-10 16,5 4-15-16,5 7-23 15,7 9 4-15,5 10 8 0,5 6 7 16,2 6-4-16,0 6-10 16,1 2-6-16,-5 2-9 15,-6 0 10-15,-4 3-2 0,-5-2 9 16,-7-2 11-16,-5 0-2 15,-5-1-9-15,-1 0-1 16,-3 0 1-16,-2 1-7 0,1-3-6 16,2-1-2-16,2-1-5 15,11-4-1-15,0-2-4 16,5-2 5-16,3-3-2 15,2 0 0-15,0-2 1 0,0-3 0 16,-3-4-1-16,0 0 1 16,-4-2-1-16,-1-2 0 15,-4-3-2-15,-1-2 1 0,0-3 2 16,1-2-5-16,1-4 3 15,4-1 1-15,3-3 13 16,7 1 6-16,3-2-14 0,7-4-4 16,6-1 0-16,4 0-5 15,4-1 2-15,7-1 0 16,4 0 0-16,4 3-2 15,5 0 2-15,2 4-1 0,-1 3 1 16,0 4 3-16,-3 3-4 16,-3 3 4-16,-3-1-6 15,-5 0 4-15,-3 0-2 0,-1-2 1 16,-3-4 0-16,-2-2 0 15,-1 0 0-15,-2-2 2 16,1 0-2-16,-3-3 0 0,0 0-1 16,0 2 1-16,-2-2 0 15,1 0-3-15,-3-1 3 16,-1 1-2-16,0-2 0 15,0 0 0-15,-1 1 1 0,-1-2-2 16,0 3 1-16,-3-1-1 16,-3 0-1-16,-2 2-2 15,-6-1-2-15,-6 4-7 0,-5-2-59 16,-9 4-70-16,-15-2-53 15,-11-15-59-15</inkml:trace>
  <inkml:trace contextRef="#ctx0" brushRef="#br0" timeOffset="169338.2975">3713 16658 365 0,'-12'18'34'16,"4"-3"8"-16,8-2-3 15,4-5 24-15,11-5-30 0,8-5 27 16,12-12 25-16,13-12-2 16,15-11 1-16,19-11-4 15,18-15-2-15,18-11-10 0,15-9-22 16,11-5-17-16,12-3-12 15,0-5-4-15,-1 2-2 16,-5 8 6-16,-3 3 1 16,-11 2 8-16,-9 7-7 0,-8 8-4 15,-12 10-5-15,-6 7-3 16,-12 6-2-16,-13 11-2 15,-9 7-3-15,-15 8 1 0,-10 5-1 16,-13 6-1-16,-12 2 0 16,-7 3-2-16,-10 1-5 15,-4 1-1-15,-7 5 5 0,-3 0-3 16,-4 2-13-16,-1 0-40 15,2 2-61-15,0 2-32 16,-2 2-24-16,-4-3-96 0</inkml:trace>
  <inkml:trace contextRef="#ctx0" brushRef="#br0" timeOffset="171116.7006">18982 16618 470 0,'-44'1'38'16,"5"0"54"-16,7 1-19 15,7 0-20-15,9-1 5 16,7 0-5-16,11-3 1 0,10-6-12 16,22-6-39-16,18-8 17 15,30-10 26-15,30-10-2 16,28-12 4-16,25-7-12 15,24-6-15-15,16-1-9 0,7 0 9 16,1 0 16-16,-1 6 0 16,-15 3 1-16,-9 8-9 15,-11 2-3-15,-14 5-5 0,-16 3-3 16,-17 8-6-16,-11 5 3 15,-16 3 0-15,-16 8 1 16,-17 3-7-16,-13 2-4 0,-12 5-1 16,-11 1-4-16,-10 3 3 15,-7 1-3-15,-6 1 0 16,-3-1 1-16,-3 2-2 15,-4 1 3-15,2 0-2 0,-2 0-1 16,1-1 0-16,-1 4-2 16,0 1 0-16,1 3-5 15,-5 1-18-15,-4 8-39 0,-5 2-48 16,-8 2-89-16,-9-9-46 15,-7-7-388-15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cm"/>
          <inkml:channel name="T" type="integer" max="2.14748E9" units="dev"/>
        </inkml:traceFormat>
        <inkml:channelProperties>
          <inkml:channelProperty channel="X" name="resolution" value="751.53668" units="1/cm"/>
          <inkml:channelProperty channel="Y" name="resolution" value="998.99384" units="1/cm"/>
          <inkml:channelProperty channel="F" name="resolution" value="5.68611" units="1/cm"/>
          <inkml:channelProperty channel="T" name="resolution" value="1" units="1/dev"/>
        </inkml:channelProperties>
      </inkml:inkSource>
      <inkml:timestamp xml:id="ts0" timeString="2018-12-28T07:01:24.383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13720 14165 724 0,'-11'-22'43'16,"2"7"40"-16,4 4-18 0,2 4-16 15,2 2-13-15,0 5-25 16,3 2-11-16,3 8 1 15,0 7 3-15,4 6 0 0,0 10 7 16,1 3 14-16,2 1 11 16,2-3-9-16,2-4-11 15,5-7-6-15,4-12 0 0,2-9 6 16,6-4 7-16,4-17 12 15,5-13 0-15,3-11-3 16,5-10 3-16,3-7-9 16,4-9-9-16,4-4-7 0,2-1-2 15,3 1-3-15,0 10-3 16,0 5 0-16,-4 13-4 15,-3 10 1-15,-4 11-8 0,-5 5-77 16,-10 1-117-16,-9 0-204 16</inkml:trace>
  <inkml:trace contextRef="#ctx0" brushRef="#br0" timeOffset="6598.8116">13702 16994 629 0,'-30'2'97'0,"10"-3"-22"15,12 2-24-15,8 1-21 16,8-2-32-16,7 3 6 16,5 1 0-16,4 0 0 15,3 1 5-15,-3 0 6 0,-2 4-1 16,-1-3-2-16,-2 3 3 15,-2-1 2-15,-1-1 2 16,-2-2 11-16,1-5 0 0,-2 2 0 16,-1-4-4-16,1-5-3 15,2-2-4-15,1-4 8 16,3-7 8-16,7-4-1 0,4-9-7 15,5-9-6-15,11-6-10 16,9-6-7-16,6-6-3 16,7-3-2-16,5 2-6 15,3-1-12-15,-6-2-129 0,-17-6-149 16,-17-5-422-16</inkml:trace>
  <inkml:trace contextRef="#ctx0" brushRef="#br0" timeOffset="7082.4125">14229 15874 833 0,'-14'-16'71'16,"10"7"-22"-16,6 2-18 0,3 2-22 16,8 4-7-16,2-1 5 15,4 2 1-15,1-2 4 16,2 2 1-16,2 0-5 0,0-1-5 15,1-2 0-15,3-6-1 16,2-1 0-16,2-6-2 16,5-7-1-16,7-5 1 0,5-11-3 15,6-9-1-15,10-10-4 16,8-7-37-16,3-13-86 15,-1-15-116-15</inkml:trace>
  <inkml:trace contextRef="#ctx0" brushRef="#br0" timeOffset="48656.4855">13339 14340 542 0,'-1'-11'111'0,"0"3"-26"0,0 2-35 16,3 0-21-16,4 1-20 15,2 2-8-15,2 1 0 16,0 1 0-16,2-1-1 0,2 2 0 15,2 0 1-15,4-2-1 16,6-2 2-16,4-4-2 16,13-8 0-16,8-5 2 15,9-6 6-15,7-5 24 0,12-6 9 16,9-5 5-16,10-3-2 15,10-7 3-15,8-5-2 16,8-5-10-16,9-4-6 0,8-3 1 16,3-2-4-16,5 0-4 15,5 0 0-15,1 2 3 16,1 0 9-16,-1 1-5 0,3 1-5 15,-2 5-4-15,2 1-6 16,-5 5-2-16,4 2-2 16,-6 3-1-16,-1 1-2 15,-6 4 0-15,-5 2-2 0,-3 1-2 16,-8 4 0-16,-7 1-2 15,-8 6 1-15,-6 0 0 16,-8 1 1-16,-8 2 3 0,-6 1 3 16,-9 1 3-16,-6-1-3 15,-6 1 4-15,-4 5 2 16,-8 0-2-16,-4 2-1 0,-7 1-2 15,-3 4-3-15,-7 2-3 16,-4 4 0-16,-8 0-2 16,-5 3-1-16,-4 3 0 15,-5 2 0-15,-3 0 1 0,-1 0 1 16,-4 2-2-16,-2-1-3 15,-4 2-13-15,0 1-32 16,-1 1-36-16,0 2-21 0,2-2-65 16,2-5-119-16,4-7-459 15</inkml:trace>
  <inkml:trace contextRef="#ctx0" brushRef="#br0" timeOffset="49530.087">13841 13870 900 0,'-5'-11'8'16,"0"2"16"-16,2 6-6 15,2 2 7-15,-2 3-9 16,-1 5-8-16,-3 3-6 0,0 4 1 16,-4 1 0-16,-1 3 0 15,-4 1 4-15,-1 2 24 16,-2 1 27-16,-2 4 14 0,1 2-17 15,2 2-8-15,4 0-1 16,8-1-3-16,6-2-9 16,10-2-18-16,8-6-10 15,11-5 0-15,7-6 0 0,8-7 1 16,5-1-1-16,5-9 0 15,2-2-3-15,1 0-3 16,-1 0 1-16,-1 3-1 0,0 1-2 16,1 1-41-16,-2-4-93 15,1-3-105-15,1-9-326 16</inkml:trace>
  <inkml:trace contextRef="#ctx0" brushRef="#br0" timeOffset="50310.0884">18816 12568 815 0,'3'-15'55'0,"3"-2"-30"16,4-1 5-16,2-5-6 0,2-4-5 15,0-5-11-15,0-3-5 16,-3-6-1-16,-1-9 0 16,-5-4-2-16,-3-10 2 15,-3-8-1-15,-3-6 1 0,-6-4 1 16,-3 4-3-16,-1 12 4 15,3 17 4-15,-2 17 92 16,4 20 6-16,0 16-45 0,1 24-44 16,3 15-12-16,-2 16-2 15,5 15-1-15,3 9-2 16,7 2 1-16,11-6-1 0,7-5-1 15,5-12-14-15,3-14-98 16,0-15-26-16,-3-11-19 16,-3-10-31-16,-4-9-71 0,-3-4-34 15</inkml:trace>
  <inkml:trace contextRef="#ctx0" brushRef="#br0" timeOffset="50840.4893">19232 12207 615 0,'8'-10'129'15,"-2"5"-26"-15,-3 5-34 16,-3 4-14-16,1 5 8 0,-1 0-19 15,0 3-27-15,-1-2-12 16,1-1-4-16,0-4 1 16,-2-2 0-16,2-3-2 0,-1-1 8 15,-4-2-7-15,-1-7-9 16,-2-4-3-16,0-2 9 15,-4-2 2-15,1-1 2 0,-3 0 0 16,2 2 4-16,-1 5 8 16,0 1 15-16,3 5 12 15,1 3-12-15,1 2-10 16,3 2-8-16,2 0-7 0,1 4-4 15,1 0 0-15,4 2-2 16,3 1 1-16,2-3 3 16,3 1-2-16,-1-1 2 0,5 0-1 15,-2-2 0-15,1 0 0 16,2-1 0-16,1 0 0 15,-1-2 0-15,3 0 0 0,-3-2 2 16,2-1-2-16,0-3 0 16,-4-3 0-16,-1-1 1 15,-2-3-1-15,-4-4 1 16,-5-2 1-16,-3-4-1 0,-8 0 2 15,-8-2-1-15,-6 3-1 16,-5 5 1-16,-4 8 2 16,-1 8 9-16,2 11 18 0,6 11-8 15,6 12-14-15,12 9-9 16,10 7-2-16,20 1 1 15,17-2-2-15,17-5-2 0,14-10-44 16,6-10-65-16,3-13-95 16,-1-12-88-16</inkml:trace>
  <inkml:trace contextRef="#ctx0" brushRef="#br0" timeOffset="51168.0899">19899 12032 780 0,'0'-37'217'16,"-11"5"-77"-16,-1 9-31 0,-4 9-34 15,-4 9-26-15,-1 5-31 16,-2 7-12-16,0 9-4 15,1 3-1-15,4 5-1 0,4 0 0 16,4-2-1-16,4-2-1 16,5-4-6-16,3-5-23 15,7-5-11-15,2-5 22 0,4-4 18 16,2-6 3-16,2-2 0 15,1-2 0-15,-2 4-1 16,-3 0 1-16,-3 3 4 0,-2 5 15 16,-4 1 13-16,-2 12-1 15,1 3 3-15,2 4-9 16,4 4-16-16,5 2-8 15,2-4-2-15,6-3-5 0,3-7-55 16,6-9-56-16,-1-5-91 16,1-13-21-16,0-7-77 15,-2-5-128-15</inkml:trace>
  <inkml:trace contextRef="#ctx0" brushRef="#br0" timeOffset="51589.2906">20227 11978 484 0,'16'-25'216'0,"-3"4"-75"16,-7 6-31-16,-2 1-21 0,-3 7-18 16,0 2-13-16,-5 2-20 15,-6 3-16-15,-5 0-11 16,-4 2-10-16,-6 6-1 15,-5 5 0-15,-2 2 1 0,0 6-2 16,1 1 3-16,3 4-2 16,5 1 0-16,8 2 0 15,10 2-1-15,7-1-1 0,13 1 2 16,12-5 6-16,7-4 3 15,7-6-4-15,2-7-1 16,0-9-2-16,-3-4 1 0,-6-13-1 16,-5-6-1-16,-8-11 0 15,-7-7 1-15,-7-7 1 16,-7-10-2-16,0-7 2 0,-5-10-1 15,-2-5 2-15,0 1-5 16,-1 2 0-16,2 14 1 16,0 15 56-16,2 18 62 15,2 17-18-15,-1 17-34 0,-2 21-46 16,2 16-18-16,2 16-1 15,1 15 1-15,0 4-1 16,4 3 1-16,10-3-2 0,4-5-12 16,3-15-52-16,2-14-43 15,0-9-25-15,-3-16-19 16,1-10-21-16,-2-7 15 0,0-16-65 15,0-9-175-15</inkml:trace>
  <inkml:trace contextRef="#ctx0" brushRef="#br0" timeOffset="52088.4915">20644 11866 710 0,'6'-1'199'0,"-6"3"-103"16,1 12 18-16,-2 5 1 15,2 3-52-15,4 3-17 0,5 0-26 16,4-3-10-16,7-4-7 15,2-6-1-15,4-6-1 16,0-7-11-16,-4-8-43 0,-3-8-12 16,-4-8 9-16,-8-6 18 15,-5-7 22-15,-5-1 15 16,-5-2 3-16,-7 4 0 15,-2 7 11-15,-3 6 39 0,0 14 28 16,1 10-3-16,0 12-37 16,6 15-21-16,8 8-11 15,7 2-5-15,15 3-2 0,18-5-1 16,13-4 0-16,12-8 0 15,7-10 1-15,3-10-1 16,-2-3-1-16,-9-8 1 16,-10-5-2-16,-11 1 1 0,-14 3 2 15,-11 2 3-15,-11 6 41 16,-5 2 62-16,-9 9-58 15,-2 5-26-15,-2 1 4 0,3 1-8 16,1-3-12-16,6-5-4 16,6-8-2-16,10-6-1 15,12-16 4-15,12-11 2 0,16-14-3 16,11-13 1-16,16-7 4 15,9-1-8-15,6 4 1 16,4 9 1-16,-4 10-3 0,-7 18-3 16,-7 15-22-16,-16 9-45 15,-17 8-85-15,-15 7-193 16,-17 2-492-16</inkml:trace>
  <inkml:trace contextRef="#ctx0" brushRef="#br0" timeOffset="55785.698">12817 10811 613 0,'-6'-20'8'0,"4"4"9"16,1 6 9-16,0 8-12 0,3 2-16 15,2 13 3-15,2 5 0 16,5 7 1-16,1 9 3 16,1 10 6-16,4 13 23 0,-1 10 5 15,1 11-7-15,-3 12 5 16,0 10-11-16,1 5-9 15,0 1 0-15,3 0 8 16,2-8 4-16,2-7-16 0,0-9-1 16,2-9 1-16,-4-7-3 15,-4-9 1-15,-4-4 8 16,-3-4-2-16,-4-4 6 0,-4-3 1 15,1-2-1-15,-4-1-7 16,2-1-9-16,-1 1 1 16,0 1-1-16,0-3-3 0,2-3-3 15,1-5 2-15,3-6 0 16,-1-4-6-16,-1-9 2 15,-2-5-3-15,-1-4-7 16,-3-9-8-16,-9-17-109 0,-7-15-162 16</inkml:trace>
  <inkml:trace contextRef="#ctx0" brushRef="#br0" timeOffset="57002.5001">12817 11145 701 0,'-1'-39'8'16,"6"6"6"-16,6 6-1 15,7 1-11-15,9 4 2 16,11 1-1-16,10 0 3 0,10 3 4 15,16-1 5-15,14 0 9 16,10-2-6-16,11-2-8 16,6-4-3-16,4-4-3 0,2-4-1 15,-1-4-2-15,-2-3 2 16,-4 1-1-16,-1-3 0 15,-2-5-1-15,1 0 11 0,-3 0 35 16,3 0-8-16,-4 1-10 16,-1 3-7-16,-5 8-7 15,-4 6-4-15,-7 6-6 0,-9 5-4 16,-6 4-1-16,-8 3 1 15,-6 0 0-15,-7 1-1 16,-7 2 2-16,-7-1-2 16,-6 4 1-16,-4 1-1 0,-7 3 0 15,-4 3 0-15,-5 4 0 16,-1 7 0-16,-3 5 0 15,1 6 1-15,0 8 3 0,4 11 4 16,2 11 11-16,9 8-1 16,4 7-6-16,8 7-5 15,6 2-3-15,5-1-1 0,2-4-1 16,2-2 1-16,3-2-1 15,-5-3 0-15,-3-2 3 16,-3-3 19-16,-6-1 20 16,-5-1-18-16,-3 0-6 0,-5 3-3 15,-1 1 4-15,-1 1 2 16,-3 0-11-16,-3-1-2 15,-1-1-1-15,-2-3-1 0,-2-5 0 16,0-5 4-16,-1-2-3 16,1-5-1-16,-4-4 0 15,-1-7-1-15,-1-1 0 0,-3-3-2 16,-2-4 0-16,-1-2 1 15,-1-2-5-15,-1-1 1 16,-3 1 0-16,-4-4 0 0,-1 3 1 16,-1-3 1-16,-4 2-1 15,0-1-1-15,-3-1 0 16,-3 0-1-16,-1 0-1 15,-4-1 1-15,-6 0-1 0,-5 0-1 16,-6-2 2-16,-11-2-1 16,-6 2-2-16,-12-3 2 15,-10 1 0-15,-11 0 0 0,-9 0-1 16,-9 4 1-16,-8 1-1 15,-9-1 2-15,-3 2-3 16,-2-1 2-16,-5 3-2 0,4 1 4 16,-1 2-3-16,4-1 1 15,6 6 0-15,4 1-2 16,7 0 4-16,5 1-3 15,6 0 0-15,2 0 2 0,2-1-2 16,5-4 1-16,1-2 1 16,5-4-1-16,3-4 0 15,9-1-1-15,7-3 2 0,7-3-2 16,10 0 2-16,8-3-1 15,8 1-1-15,6-2 2 16,7 0-1-16,4-3 1 0,4 0-1 16,1 0 0-16,2 1 0 15,2 0 0-15,1 0 0 16,1 1 0-16,2 0 1 15,0 1-1-15,2-2 0 0,0 2-1 16,1 1 1-16,1 0-3 16,0 0 2-16,-2 2 1 15,3-1-1-15,0-2 0 0,-1 2 0 16,1-2 1-16,2 2 0 15,1-1 0-15,0 1 1 16,0-1-2-16,0 0 1 0,0 4-3 16,-1 0-2-16,1 1-31 15,-4-4-149-15,-4-6-98 16,-3-23-411-16</inkml:trace>
  <inkml:trace contextRef="#ctx0" brushRef="#br0" timeOffset="57501.701">13695 9803 670 0,'-11'-32'12'0,"3"4"8"16,5 6 19-16,2 11-11 15,5 10-10-15,3 6-15 16,2 18-2-16,2 8 1 15,6 12 1-15,1 11 4 0,7 16 11 16,5 5 11-16,8 8-2 16,7 9 15-16,6 3 4 15,6 0 3-15,4-4-22 0,0 4-13 16,-2-3-8-16,-3-7-3 15,-8 1 1-15,-8-1-1 16,-9-1-2-16,-8-4-1 0,-7-1 2 16,-6-2-3-16,-3-6 1 15,-1-5 0-15,-3-14-2 16,0-10-1-16,2-11-3 0,-4-14 0 15,0-12-3-15,-6-10-16 16,-8-18-61-16,-6-19-144 16</inkml:trace>
  <inkml:trace contextRef="#ctx0" brushRef="#br0" timeOffset="58578.1029">13697 9791 641 0,'10'-45'16'15,"9"3"33"-15,8 2-10 16,8 3-4-16,8 3-11 15,12 3-10-15,5-2-6 16,11-4-2-16,8-3-2 0,6-3 0 16,7-7-1-16,7-2 1 15,8-5 0-15,5-3 2 16,7-4-5-16,0-6 2 0,6 2 2 15,-3-5 0-15,-2-2 0 16,-3 3 13-16,-6 4 9 16,-1 5 4-16,-5 3-5 0,-3 5-11 15,-5 7-10-15,-4 4 0 16,-7 7 0-16,-6 4-4 15,-6 7-1-15,-11 3 2 16,-7 5-2-16,-7 8 1 0,-7 3-1 16,-6 6 0-16,-5 2 0 15,-3 8-1-15,-2 7 0 16,-3 8 2-16,-3 6-1 0,0 10 3 15,-1 10-2-15,1 15 2 16,1 10 1-16,-1 11 2 16,5 10 10-16,5 6 8 0,4 0-2 15,5-4 3-15,5 0-5 16,4-2 9-16,4-4-11 15,2 0-7-15,-4 2-4 0,-2-3-3 16,-7-5 1-16,-5-6-3 16,-9-3-4-16,-5-4 5 15,-7-7-4-15,-6-6 3 16,-4-1-1-16,-4-9 2 0,0-4 3 15,0-10 4-15,-1-5 11 16,0-2 2-16,0-8-8 16,0-2-7-16,-1-6-3 0,0 0 0 15,0-2-1-15,-5 0-1 16,-2-1 1-16,-6 1 1 15,-3-1 0-15,-5-2-2 0,-6 1-1 16,-7 3-2-16,-8-2 2 16,-8 1-2-16,-8 0-4 15,-12 1 4-15,-13 1 1 0,-12 2-2 16,-11 1 1-16,-10 3 0 15,-5 0 0-15,-6 3-2 16,0-1 5-16,0 4-5 16,2 0 5-16,4 2-2 0,-1 4 3 15,2 1 0-15,3 2-2 16,1 0 3-16,5 0-3 15,2 2-1-15,6-2 1 0,4 1-1 16,7-1 0-16,9-1-2 16,5-4 2-16,6-4-1 15,8-1 0-15,4-5 1 0,6-2-1 16,6-6 0-16,6-3-1 15,7-3 5-15,5-3 0 16,7-2 24-16,6-2 1 16,3-4-13-16,5-1 1 0,2-1 5 15,3 1-11-15,2-2-3 16,1 1-4-16,1 0-1 15,-1 2-1-15,1 2-1 0,1 0-1 16,1 1 0-16,-1 1-1 16,0 0 0-16,2 2 0 15,1-1-2-15,3 2-6 0,3 3-1 16,4 9-18-16,0 4-74 15,-6 6-101-15,-7-1-95 16</inkml:trace>
  <inkml:trace contextRef="#ctx0" brushRef="#br1" timeOffset="63117.7109">13944 9514 667 0,'-5'-1'107'0,"5"1"-36"15,5 11-58-15,6 6-5 0,6 9 21 16,2 3 1-16,3 7-11 15,-1 2-8-15,-1 2-5 16,-2-1 1-16,-3-3-3 16,-2 0 0-16,-2-3 0 0,-3-2-2 15,-2-3 2-15,-3-2 1 16,0-4-3-16,-3-2-4 15,-2-7-43-15,-6-7-104 0,-3-6-178 16</inkml:trace>
  <inkml:trace contextRef="#ctx0" brushRef="#br1" timeOffset="63273.7112">13944 9628 822 0,'0'-35'59'15,"11"2"-9"-15,14 7-24 16,9 2-12-16,7 4-11 15,3 2-3-15,1 8 4 0,-5 3-5 16,-7 4-99-16,-10 1-197 16</inkml:trace>
  <inkml:trace contextRef="#ctx0" brushRef="#br1" timeOffset="63445.3115">14022 9802 788 0,'13'-21'22'0,"12"-1"-15"16,11 2-6-16,4-5 0 16,3 0 2-16,-1 1-149 15</inkml:trace>
  <inkml:trace contextRef="#ctx0" brushRef="#br1" timeOffset="63757.312">14300 9689 874 0,'-21'13'95'0,"5"8"-61"0,10 5-3 16,4 4-23-16,7-6-6 16,7-3-1-16,8-6 3 15,3-7 1-15,2-8 0 0,-2-3 1 16,0-12-1-16,-3-6-2 15,-5-6 2-15,-5-5-3 16,-5-3 0-16,-7-3 0 0,-3 2 1 16,-8 3-2-16,-3 6 0 15,-1 4-1-15,-1 9 1 16,3 10-2-16,3 4 2 15,5 14-6-15,3 7 0 0,7 6 6 16,3 4-1-16,6-2-60 16,2-7-146-16,0-10-268 15</inkml:trace>
  <inkml:trace contextRef="#ctx0" brushRef="#br1" timeOffset="63975.7124">14430 9303 828 0,'-17'-4'177'15,"7"9"-96"-15,5 18-40 0,3 14-41 16,7 8 1-16,7 8 2 16,4 7 0-16,3-1 0 15,2-5 2-15,-1-5-5 0,-2-7-39 16,-4-12-33-16,-3-10-31 15,-5-13-40-15,-3-8-84 16,-2-15-319-16</inkml:trace>
  <inkml:trace contextRef="#ctx0" brushRef="#br1" timeOffset="64147.3127">14522 9351 950 0,'-13'25'95'0,"9"8"-55"16,7 13-12-16,11 8-18 15,8 1-3-15,6 1 2 16,3-7-4-16,-1-4-32 0,-7-13-140 16,-7-10-155-16</inkml:trace>
  <inkml:trace contextRef="#ctx0" brushRef="#br1" timeOffset="64459.3132">14703 9480 1029 0,'-4'17'35'0,"5"13"-20"0,6 3-8 16,9-2-2-16,5-2 2 15,1-4-1-15,2-7-3 16,-5-9-4-16,-4-7-8 0,-5-5-5 15,-5-10 9-15,-5-5 7 16,-5-6-1-16,-6-3 0 16,-2-2-1-16,-2-1-1 15,1 0 1-15,-1 0 0 0,5 4-1 16,2 6 0-16,3 5 1 15,5 8-1-15,2 7-1 16,5 3-17-16,7 7-32 0,3 1-73 16,4-2-10-16,2-5-143 15</inkml:trace>
  <inkml:trace contextRef="#ctx0" brushRef="#br1" timeOffset="65613.7153">14931 9331 906 0,'-11'3'122'15,"6"11"-39"-15,3 10-58 16,9 4-9-16,7 2-5 15,4 1-5-15,5-4-1 16,0-6 0-16,0-7 1 0,-3-7-2 16,-5-6-4-16,-5-10-3 15,-4-8 0-15,-4-11 1 16,-1-5 1-16,-2-3 1 0,-4 0 1 15,0 2-2-15,1 6 0 16,1 9 2-16,1 4 11 16,2 11 36-16,0 4-3 0,3 10-48 15,2 4 4-15,2 5 4 16,2 6 1-16,1-1-3 15,1-1 0-15,1-3-1 0,-1-6 0 16,0-9 1-16,-1-6 2 16,1-13 2-16,-1-7 3 15,0-6-6-15,-1-6-2 16,0 2-1-16,-2 0-1 0,0 4 1 15,-1 5-2-15,1 4 0 16,-1 7 3-16,1 3 1 16,0 6-1-16,1 2-2 0,2 3-1 15,1 6 1-15,0 2 0 16,1 3 2-16,-1-1-1 15,-1 0-6-15,-3-3-62 0,-1-4-58 16,-3-4-29-16,-1-6 38 16,0-8 98-16,-4-7-3 15,0-1 13-15,1-1 8 16,-2-1 2-16,-1 4 36 0,3 5 50 15,-1 5-10-15,-1 4-5 16,3 3-29-16,0 2-30 16,-2 8-18-16,1 4 8 0,-1 0 8 15,-1 3-5-15,-1-1-4 16,2-3-1-16,0-3 0 15,1-3 0-15,0-4 1 0,0-2 2 16,-1-2 11-16,1-4-11 16,-1 0-3-16,0 1-1 15,0 1-1-15,1 3 0 0,2 1-2 16,5 6-11-16,2 4 11 15,4 5 5-15,3 1 0 16,2 3 1-16,4-2-1 16,3-1 0-16,1-7 1 0,0-5 1 15,-1-6 1-15,-2-9 0 16,-3-9-1-16,-3-5-3 15,-4-5-2-15,-3-3 0 0,0-1-1 16,-3 5 3-16,0 4-2 16,2 5-3-16,1 8 4 15,3 6 0-15,-1 6 10 0,4 6 8 16,0 7-2-16,-1 8 1 15,0 2 0-15,0 4-6 16,-1 0-8-16,-1-2 1 16,-2-4-2-16,-2-8 1 0,0-8 0 15,-2-6-2-15,0-11 6 16,0-9-2-16,4-9-8 15,1-5 0-15,2-5-1 0,5 1 1 16,1 1-1-16,2 2 1 16,1 5 1-16,0 4-2 15,-3 6 3-15,-5 4 3 0,-2 5 2 16,-7 2 5-16,-4 3 24 15,-2 1 27-15,-6 2-35 16,-7 2-22-16,-4 0-5 0,-7 1-1 16,-1 1 2-16,-3 0 0 15,4 3-1-15,4 3 4 16,7 1-2-16,5 3-4 15,9 5-3-15,5 4 2 0,11 3 1 16,10 4 0-16,8 3 3 16,10-1 3-16,4 2-1 15,2 0 2-15,-3 0-2 0,-7-1 0 16,-10-3-11-16,-9 5-52 15,-12 2-79-15,-11-4-78 16,-15 3-116-16</inkml:trace>
  <inkml:trace contextRef="#ctx0" brushRef="#br1" timeOffset="66112.9161">13442 11204 736 0,'-15'-25'67'15,"8"6"-6"-15,5 7-10 16,4 7-18-16,3 6-22 16,9 12-12-16,4 13 6 15,1 8 36-15,3 11 8 0,0 6-21 16,-1 3-18-16,-3 0-2 15,-5-6-3-15,-2-4-2 16,-8-9-1-16,-3-7-21 0,-8-9-96 16,-9-8-26-16,-6-11-107 15,-7-4-338-15</inkml:trace>
  <inkml:trace contextRef="#ctx0" brushRef="#br1" timeOffset="66268.9164">13359 11239 779 0,'20'-33'118'0,"8"3"-61"16,7 1-20-16,6 1-26 15,3 2-7-15,0 3-1 16,-1 5 0-16,-6 3-4 0,-9 2-80 16,-10 5-128-16,-11 2-252 15</inkml:trace>
  <inkml:trace contextRef="#ctx0" brushRef="#br1" timeOffset="66424.9167">13456 11394 956 0,'4'-1'65'0,"11"-9"-67"16,8-2 14-16,10-9 1 0,7-5-8 16,5-5-1-16,2-2-9 15,-3-3-137-15,-6-1-128 16</inkml:trace>
  <inkml:trace contextRef="#ctx0" brushRef="#br1" timeOffset="67220.5181">13778 11181 613 0,'-15'26'145'0,"7"2"-57"16,2 2-22-16,6 1-20 15,1-2-17-15,9-2-5 16,4-5-8-16,2-6-8 0,4-8 0 16,2-6 0-16,1-10 1 15,-1-9 1-15,-3-6-2 16,0-7-3-16,-7-1-2 0,-7-4 1 15,-5 0-2-15,-6 3-1 16,-11 3 1-16,-3 4-2 16,-4 6-2-16,0 6 1 0,1 6 0 15,3 6 0-15,6 1 0 16,6 8 0-16,4 2 0 15,7 4-3-15,9-1 2 16,8-1 3-16,2-3 0 0,5-5-1 16,1-5-7-16,-2-8-54 15,-2-7-36-15,-4-3 13 16,-5-5-30-16,-4 0 7 0,-5-1 8 15,-3-4 92-15,-2 3 9 16,-1-2 0-16,-3 3 18 16,2 0-1-16,1 3-10 0,1 2-3 15,-1 5-2-15,2 3 0 16,-1 4 1-16,-1 4 15 15,1 2 16-15,-2 2-16 0,0-1-22 16,-1-2 7-16,2 0 20 16,-1-3 20-16,-2 0-3 15,-1 0-2-15,3 1 7 16,-1 3 0-16,0 4 7 0,4 6-34 15,3 11-22-15,6 8 11 16,4 8 30-16,1 10 1 16,5 5-11-16,1-1-16 0,1-3-6 15,0-6-2-15,-2-10-3 16,-1-8 2-16,-3-13 1 15,-1-9 1-15,-3-9 1 0,-4-11 1 16,-2-8-2-16,-2-8-5 16,-4-7-1-16,-1-5-4 15,-3-4-17-15,-4-3-63 16,-1-2 7-16,-2 6 28 0,-2 7 46 15,0 7 5-15,-2 13 16 16,2 9 55-16,3 12 0 16,0 5-21-16,4 17-18 0,5 8-25 15,3 10 7-15,8 10 4 16,6 4-9-16,6 0-6 15,5-3 0-15,4-4-2 0,-1-6 1 16,1-10 0-16,-5-10 0 16,-2-7-2-16,-4-11-31 15,-2-7-127-15,-5-11-6 0,-4-9-115 16</inkml:trace>
  <inkml:trace contextRef="#ctx0" brushRef="#br1" timeOffset="68234.5199">14402 10745 824 0,'-16'20'151'15,"2"6"-53"-15,8 10-28 0,3 3-40 16,5 1-20-16,9-3-4 16,6-6 2-16,2-4-3 15,0-12-1-15,-2-7 1 0,0-7 1 16,-4-10 0-16,-5-9 4 15,-5-6-6-15,-2-6-2 16,-1-2-2-16,-7-1-2 16,-4 0 0-16,-2 0-9 0,1 3 0 15,-1 2 2-15,3 7 6 16,1 3 2-16,2 9 0 15,6 5 0-15,1 4-1 0,5 4-24 16,6 7 23-16,5-1 2 16,5 0 1-16,3-1 0 15,3-3-2-15,0-4 4 0,-3 0-1 16,0-2 1-16,-7 0-2 15,0 1-2-15,-4 2 3 16,-1 3 5-16,1 3 25 0,-1 3 7 16,1 1-15-16,3 0-10 15,-1-2-7-15,1-1-1 16,2-3-2-16,-2-7 2 15,-1-2 1-15,0-5 1 0,-5-8-1 16,-3-8-2-16,-1-4 2 16,-6-3-2-16,0-2-5 15,0 2-1-15,-4 6 2 0,1 4 0 16,1 9-2-16,1 5 5 15,3 6-3-15,2 3-20 16,4 5 13-16,5 5 6 0,4 1 2 16,3 2 0-16,2-1 1 15,2-2-1-15,0-4 0 16,-2-3 2-16,1-5 0 15,-6-6 1-15,0-8 3 0,-3-6-2 16,-2-5-2-16,-3-3-1 16,-2-1-1-16,-3 0 0 15,-1-1 0-15,-2 3 0 0,1 3-1 16,-5 4 0-16,-1 4 1 15,1 4-1-15,-4 3 0 16,0 8-1-16,0 1-2 0,-2 10-2 16,-2 2 0-16,3 5 3 15,1 3 3-15,4-3-2 16,3-2 1-16,5-4-5 15,8-7-3-15,7-4 3 0,4-2 3 16,5-6-1-16,1-4 1 16,1 1 0-16,0 0 1 15,0 2-2-15,-4 6 1 0,-2 1 0 16,-1 4 1-16,-4 7 0 15,0 1-2-15,-3 5 5 16,-3-1-1-16,-2-1-1 16,-2-2 2-16,-2-2-3 0,-2-8 4 15,-3-2-3-15,-2-9 3 16,1-8-1-16,-4-10-6 15,0-7-46-15,-1-5 9 0,-4-3 9 16,1-2 15-16,-1 1 15 16,0 6 2-16,1 6 18 15,2 9 63-15,0 4-17 0,3 5-6 16,-1 8 9-16,4 2-9 15,3 2-29-15,3 3-26 16,4 5-3-16,5 3 1 0,4 0 0 16,3 1 0-16,5 1-1 15,0-4-24-15,-4-7-128 16,-5-4-164-16</inkml:trace>
  <inkml:trace contextRef="#ctx0" brushRef="#br1" timeOffset="71245.3252">14139 16087 708 0,'-3'-18'25'15,"3"3"9"-15,5 5-1 0,9 3-25 16,9 1-5-16,10 3-1 15,14 1 0-15,15 0 0 16,19 0 1-16,22-1 0 0,19 0-1 16,17-1-1-16,13-1 0 15,10-1 0-15,6 0 0 16,-5-1 2-16,-4 1-5 15,-2-2 4-15,-8 0 0 0,-5 3 0 16,-12-1 5-16,-9-1 16 16,-8-1 9-16,-10 1-9 15,-9 0-3-15,-10 0 9 0,-6 1-6 16,-9 0-8-16,-9 0-3 15,-11 0-1-15,-10-1 2 16,-9 0 4-16,-7 2 3 0,-8-2 1 16,-4 1-1-16,-5 1 6 15,-3 2-2-15,-1 0-9 16,-3 2-5-16,0-1-7 15,1 4-1-15,-3 0-6 0,1 6 3 16,1 3 1-16,-1 5 1 16,2 7 0-16,0 3 0 15,4 7 0-15,2 6 1 0,3 8 2 16,5 5 5-16,2 8 14 15,7 3 7-15,2 0-6 16,4 3-1-16,0 1 1 0,1-4-3 16,-3-1-3-16,-3-7-1 15,-4 0-4-15,-3-6 5 16,-3-4 0-16,-3-5 3 0,-2-1-4 15,-1-3-2-15,-2-1-1 16,1-1-2-16,-2-4 1 16,0 1-7-16,0-4-3 15,-1-4 3-15,-2-1-5 0,1-2 3 16,1-2-2-16,-1-3-1 15,-1-1 0-15,1-1-1 16,-2 0 1-16,-1-1-1 0,-1-3 1 16,1-2 0-16,-2-1-1 15,-2 1 1-15,0-2 0 16,2 2 0-16,-2-1-1 0,0 0 0 15,-2 1 0-15,1-2 2 16,-1 1-2-16,-5-2 2 16,1 0-1-16,-6-2 1 15,-5 0 1-15,-3 1-1 0,-6-2-1 16,-3 3-1-16,-4-1 0 15,-5-1 1-15,-3 0-1 16,-4 2 0-16,-8-3-1 0,-6 1 2 16,-8 0-2-16,-6-2 1 15,-8 0 0-15,-8 2 0 16,-6 0-1-16,2 2 1 0,0 6-1 15,2-2 2-15,5 4-2 16,4 4 1-16,1 1 1 16,-3 2-2-16,0-1 1 0,-5-1-1 15,-5 0 1-15,0-1-1 16,-3-2 1-16,1 0 8 15,2-2-19-15,3 4 12 16,3-3 1-16,6 0-2 0,5 3 0 16,5-3 0-16,4-1 0 15,4 0-2-15,3-1 2 16,3-1 0-16,0-2 2 0,4 3-4 15,0-3 4-15,3-1-4 16,5 4 4-16,3-4-4 16,3 2 2-16,5-2 0 0,2 0 0 15,5 0 0-15,2-3 0 16,3 1 0-16,4-3 0 15,2 1 2-15,3-1-4 0,4-2 4 16,1 2-2-16,3-3-2 16,1 1 4-16,2 0-2 15,1-3 1-15,1 0 0 16,0 1 0-16,2 0-1 0,1-1 1 15,-2 1-1-15,1 0 0 16,0-2 0-16,0 0 1 16,0-3-1-16,1-3 0 0,-4-4-1 15,3-5 2-15,-5-4 0 16,2-6-1-16,-4-1 0 15,-3-5 0-15,0-6 0 0,-6-3 0 16,-1-5-1-16,-2 0 1 16,-1-7-3-16,0-10 3 15,1-4-1-15,0-4 1 16,2 2-1-16,1-3 1 0,4 5 0 15,3 7-2-15,3 5 1 16,-1 6 0-16,4 0 0 16,-1 2 0-16,0 6 3 0,1 4-2 15,-1 3-1-15,0 5 1 16,3 2-1-16,-1 4 0 15,2 1 0-15,0 3 0 0,1 2 2 16,-3 2-1-16,2 5 1 16,-2 0-2-16,1 2 1 15,1 1 0-15,-3 0 0 0,3 2 0 16,-1-1 0-16,2 3 0 15,-1-2 0-15,-2 2 1 16,5 1-2-16,-1 0 0 16,0 0 1-16,1 2 0 0,-1 0-1 15,-1 1 1-15,2 1 0 16,0 0-1-16,-2 0 0 15,0 1-1-15,0 0 2 0,0 0 0 16,0 0 0-16,0 0 1 16,0 0-2-16,0 1 0 15,0-1 0-15,0 2 0 0,1 0 1 16,0 4 0-16,0 5 1 15,0 5-3-15,1 7-4 16,-1 5-93-16,-2-2-106 16,-5-13-137-16</inkml:trace>
  <inkml:trace contextRef="#ctx0" brushRef="#br1" timeOffset="73023.7283">6684 17522 651 0,'5'-16'42'0,"7"-2"-5"15,9 0-25-15,7-2 1 16,6-2 5-16,2-2 0 16,4 4 1-16,4 0 3 15,8 2 3-15,9-2-6 0,10 1-5 16,17-1-5-16,15-1-2 15,15 2-1-15,13-2-3 16,8 2 0-16,12-2 0 0,8-1 2 16,6 0-1-16,4-7 2 15,5-1 1-15,4 2 3 16,-1 1-2-16,-6 2 3 0,-8 4-1 15,-6 4 0-15,-12 3-2 16,-12 0 8-16,-8 1 8 16,-10 2-2-16,-8 0-3 15,-7 1-5-15,-6-2 1 0,-5 3-2 16,-6-1-1-16,-7 2-2 15,-8-1 1-15,-7 1 2 16,-8 3-3-16,-8-1-1 0,-4 2-3 16,-9-1-2-16,-8 1-1 15,-5 1 2-15,-10 2-1 16,-7 0-3-16,-5-1 2 0,-12 2 7 15,-8 0-7-15,-11-1-1 16,-5-1-2-16,-6-2-2 16,-2-2 3-16,2 0-4 0,5-4-1 15,6 1 1-15,7-1 2 16,9 3 1-16,5 0-1 15,5 2 1-15,3 2 0 16,3 0 0-16,2 3-1 0,2 0-1 16,7 1-5-16,3 0 7 15,6 3-1-15,4 2 2 16,3 0-1-16,0 2 3 0,0 1 0 15,-5 0 0-15,-4 4 2 16,-5-2 3-16,-6 2 1 16,-5 3-2-16,-5 2-1 0,-8 0-1 15,-7 1-2-15,-7 6 3 16,-8 1-7-16,-6 6 1 15,-8 4-9-15,-12-2-144 16,-10-8-158-16</inkml:trace>
  <inkml:trace contextRef="#ctx0" brushRef="#br1" timeOffset="74037.7301">5511 17638 612 0,'-13'-13'59'0,"1"-3"-32"0,3-2 13 16,-2-2 6-16,1-5 28 16,3-1-7-16,0-6-9 15,3-4-9-15,1-6-9 0,1-4-19 16,-1-2 0-16,1-7 4 15,-4-5-10-15,-3-3-7 16,-5-6-4-16,-4-1 0 0,-3-1-1 16,-3 9-1-16,1 11 1 15,0 15-1-15,3 13 2 16,4 15 5-16,4 13 2 15,4 18-10-15,6 15-3 0,2 13 1 16,6 12 0-16,10 9 2 16,5 1 0-16,9-4-1 15,6-5 0-15,3-11-1 0,6-9 3 16,1-10-5-16,0-9-11 15,-4-5-60-15,-7-15-64 16,-7-6-173-16</inkml:trace>
  <inkml:trace contextRef="#ctx0" brushRef="#br1" timeOffset="74692.9312">5680 17368 912 0,'-2'-4'26'16,"5"-4"-23"-16,11-1 9 15,2-7 6-15,-1-1-10 16,0-3-6-16,0 2 2 0,-5 1 3 16,-3 1-3-16,-3 1 2 15,-3 2-2-15,-2-1 2 16,-1 0 1-16,-4-3 0 0,-3-2 3 15,-2 0-1-15,0 0-3 16,-2 3 7-16,0 3 14 16,1 5 23-16,0 8-3 15,1 4-17-15,2 11-15 0,3 5-11 16,4 3-2-16,4 2-1 15,8-1-1-15,9-5-1 16,8-7 0-16,11-8 0 0,5-3 3 16,5-9 2-16,4-8 2 15,0-7-2-15,-3-2-4 16,-8-4-10-16,-4-2-40 0,-10 2 7 15,-7 1 4-15,-12 1 21 16,-8 1 17-16,-5 6 2 16,-9 5 1-16,-6 4 3 0,-4 7 29 15,-3 6 20-15,1 9-17 16,0 6-5-16,5 6-4 15,4 2-6-15,8 0-6 16,7-2-11-16,8-6-7 0,11-8-1 16,6-8 1-16,7-5 4 15,5-13 5-15,0-6-4 16,0-4-13-16,-6-1-31 0,-6 2-15 15,-8 2 16-15,-11 4 20 16,-6 8 20-16,-12 4 2 16,-7 6 6-16,0 2 52 0,0 7 3 15,5 2-4-15,8 5-14 16,8 1-28-16,5 2-16 15,14-2-1-15,8 3 2 16,6-3-1-16,6-6 1 0,4-4-5 16,-1-5-91-16,-5-16-130 15,-4-7-189-15</inkml:trace>
  <inkml:trace contextRef="#ctx0" brushRef="#br1" timeOffset="75082.9319">6453 16759 943 0,'-21'-3'102'16,"6"0"23"-16,5 1-50 15,2 1-46-15,3 2-24 0,2 5-5 16,-3 4-1-16,1 4 1 16,1-1 0-16,1 4 1 15,1-1-2-15,2 0 0 16,3-3-1-16,6 2 1 0,2-6-3 15,4 0 1-15,1-5 0 16,2-2 6-16,1-4-1 16,-1-7 2-16,-1-6 1 0,-4-3 3 15,-4-3-4-15,-5-4 0 16,-4-4-1-16,-6-3 0 15,-9-4-2-15,-4-3 0 0,-4-3-1 16,-1 2 1-16,2 5 0 16,1 4-1-16,5 9 2 15,8 10 26-15,2 10 40 16,6 7-36-16,9 15-37 0,7 6 5 15,8 9 0-15,6 7 1 16,6-2 0-16,3 0 0 16,2-4-2-16,-2-8-53 0,-6-9-98 15,-7-12-116-15,-9-6-293 16</inkml:trace>
  <inkml:trace contextRef="#ctx0" brushRef="#br1" timeOffset="75582.1328">6667 16688 866 0,'-8'-2'88'16,"5"-1"20"-16,3 2-42 15,3-1-58-15,7-2-6 16,1 1 4-16,2-4 4 16,2-1 0-16,-1-4 0 0,1-2-5 15,-4-1-1-15,-3-4 1 16,-5 2-1-16,-3-4 1 15,-3 2-2-15,-7 1-1 0,-4 6-1 16,-1 4 0-16,0 4 1 16,0 6 38-16,3 5 12 15,3 8-20-15,6 6-9 0,3 2-7 16,6 4-6-16,6 0-6 15,10-3-1-15,5-2 0 16,4-8 0-16,4-7 2 0,1-7-2 16,-2-5-23-16,-5-11-75 15,-6-2-21-15,-5 0-10 16,-7-4 84-16,-6 7 40 15,-4 0 3-15,-1 3 44 0,-1 4 123 16,-2 3-30-16,3 1-19 16,0 3-36-16,7 0-74 15,1 4 12-15,3 0-5 0,1 1-9 16,0-2-2-16,0-2-2 15,-2-6 1-15,1-9-3 16,-4-9-17-16,-1-8-42 0,-1-8 8 16,1-6-8-16,1 0 25 15,3 2 4-15,3 7 5 16,5 7-18-16,-2 14-31 15,-1 6-117-15,-4 8-302 0</inkml:trace>
  <inkml:trace contextRef="#ctx0" brushRef="#br1" timeOffset="77610.1363">15738 16598 629 0,'-14'-13'28'16,"7"7"-12"-16,2 4 5 0,-1 5 12 16,4 7-7-16,0 9 9 15,2 7 18-15,0 8 1 16,2 9 7-16,7 6 3 0,2 11 5 15,3 5-13-15,2 8-15 16,0 2-6-16,0 2-11 16,-2 0 0-16,1-1-4 15,1-6 0-15,-2-2-6 0,-1-2-1 16,2-6-12-16,-5-4 3 15,-2-5-2-15,-3-7-1 16,-4-7 3-16,1-7-2 0,-4-11 0 16,1-8 0-16,1-10-1 15,0-13-4-15,0-12-59 16,0-15-101-16,0-17-74 15,-5-17-338-15</inkml:trace>
  <inkml:trace contextRef="#ctx0" brushRef="#br1" timeOffset="78234.1374">15770 16675 594 0,'9'-15'40'16,"8"3"-11"-16,7 6-8 0,7-3 14 15,11 1 6-15,10-2-1 16,9-2-12-16,15-4 6 16,12-6-4-16,14-1-7 15,12-6 0-15,16-1 4 0,12-1 0 16,12-4-5-16,14-1-4 15,10-3 2-15,4 1-3 16,1-1-1-16,-2 0 5 0,-2 6 6 16,-11 0 9-16,-8 6-2 15,-7 2-6-15,-6 2 1 16,-8 2-6-16,-6 1-1 0,-4 3-3 15,-5 0 0-15,-9 6 6 16,-7 2-10-16,-6 3-2 16,-12 1-5-16,-6 5 1 15,-11 0-2-15,-4 5-3 0,-9 1 2 16,-5 1-2-16,-7 1 2 15,-5 3-2-15,-3 1 2 16,-5 3 4-16,-5 6 1 0,-2 4 2 16,-3 4 4-16,-4 8 2 15,1 5-4-15,-4 6 5 16,2 1-4-16,-1 7-3 0,0 2 1 15,1 1-2-15,-2 3-4 16,0-3-1-16,0-2 0 16,2-2-2-16,0-4 2 0,0-4-5 15,0-5 3-15,-1-3 0 16,-4-5 1-16,-2-3-2 15,-3-7 1-15,-4-2-2 16,-4-7-1-16,-1-3 1 0,-1-3-2 16,-5-1 1-16,-5-4 1 15,-1 1 1-15,-5-3-2 16,-3 2-2-16,-7 1-26 0,-6 0-67 15,-10-4-112-15,-7-10-181 16</inkml:trace>
  <inkml:trace contextRef="#ctx0" brushRef="#br1" timeOffset="79123.339">15811 17894 683 0,'4'-16'90'16,"4"7"-33"-16,4 1-28 16,1 3-9-16,4 1 7 0,4 1 21 15,6 1 7-15,6 0 8 16,7-1-2-16,9-1-9 15,9-3-13-15,12-3-13 0,12-3-2 16,14-6-4-16,14-5-3 16,15 0 9-16,12-2 1 15,10 1-1-15,10 1 0 0,5 1 4 16,5 2-5-16,0 1-2 15,3 3-1-15,-2-4 0 16,-3 2-5-16,-5-1-3 16,-3 1-3-16,-7 0-6 0,-5-2 3 15,-8 0 3-15,-4 2 12 16,-6-1-13-16,-8 4-1 15,-4-2-2-15,-6 1-4 0,-6 3 2 16,-6-1 0-16,-6 2-1 16,-6 1-2-16,-5-1-1 15,-8 1 2-15,-6 1-4 0,-7 0 3 16,-5 1 0-16,-7 1 0 15,-7 2 0-15,-4 1 0 16,-7 2-1-16,-5-2 1 16,-5 2-1-16,-4 3 1 0,-4-2-1 15,-1 2 0-15,-4-1 0 16,-1 0 0-16,-1 2-1 15,-2 0 1-15,-1 0-1 0,0 0 1 16,0 0 0-16,-1 0 1 16,0-2 0-16,0 2 2 15,1-2 4-15,0 1 3 0,1-1-7 16,-2-1 2-16,0 0-2 15,2 1-1-15,-1 0 0 16,-1 1-1-16,-1 0 0 0,-1 0-1 16,2 0-1-16,0-1 1 15,0 2-1-15,0 0-2 16,-2 0 1-16,2 1 0 15,-6 4-7-15,-3 3-15 0,-6 5-43 16,-9-4-107-16,-9-9-203 16,-8-12-373-16</inkml:trace>
  <inkml:trace contextRef="#ctx0" brushRef="#br1" timeOffset="79544.5397">18068 17151 854 0,'-11'-14'39'0,"3"1"36"16,3 8-19-16,5 2-20 16,-2 2-8-16,2 3-23 15,3 5-11-15,1 7 11 0,3 4 42 16,2 8 16-16,2 4-22 15,1 5-23-15,1 1-10 16,0-1-5-16,-2-3 1 0,-6-4-4 16,-4-7-27-16,-4-6-90 15,-2-7-16-15,-8-8-56 16,-1-10-174-16</inkml:trace>
  <inkml:trace contextRef="#ctx0" brushRef="#br1" timeOffset="79700.54">18022 17132 887 0,'15'-25'111'15,"11"-2"-53"-15,8 6-37 16,6 2-17-16,4 2-3 0,-2 6 1 16,-4 4-1-16,-5 5-3 15,-7 0-30-15,-12 4-183 16,-8-1-191-16</inkml:trace>
  <inkml:trace contextRef="#ctx0" brushRef="#br1" timeOffset="79872.1403">18072 17245 1045 0,'2'-7'71'16,"9"2"-64"-16,10 0 2 0,6-3-3 16,5-2-4-16,2 1 0 15,2 1 1-15,1 1-2 16,-4 2-7-16,-4-1-176 0,-6-3-108 15</inkml:trace>
  <inkml:trace contextRef="#ctx0" brushRef="#br1" timeOffset="80137.3408">18316 17187 890 0,'-17'4'160'0,"4"2"-39"15,3 4-71-15,8 3-33 16,4 0-8-16,8 1-2 0,6-2-1 16,5-2-2-16,4-5 2 15,4-5 1-15,1-4-2 16,-1-9 0-16,-4-1-2 0,-6-3-1 15,-7-1-1-15,-8 0-1 16,-5-2-2-16,-12 3-2 16,-7-3 1-16,-2 5 2 15,-4 4 0-15,3 2 1 0,2 4 2 16,8 6 0-16,7 4-1 15,4 5-5-15,8 3 1 16,8 2-2-16,5-3-91 0,3-5-128 16,1-4-168-16</inkml:trace>
  <inkml:trace contextRef="#ctx0" brushRef="#br1" timeOffset="80340.1411">18555 16897 975 0,'-4'-4'147'16,"4"6"-66"-16,0 18-84 15,6 4 6-15,1 5 4 16,1 6 4-16,3 2-6 0,0 1 0 16,2-4-3-16,0-3 1 15,0-6 2-15,-2-4-6 16,0-9-35-16,-1-6-152 0,-3-6-33 15,-2-7-218-15</inkml:trace>
  <inkml:trace contextRef="#ctx0" brushRef="#br1" timeOffset="80527.3415">18656 16900 939 0,'-7'-7'134'0,"5"7"-33"16,2 12-96-16,2 9-7 15,3 4 4-15,4 10 6 16,3 0 1-16,3 2-3 0,5-2-2 15,1-6 2-15,2-2 0 16,1-10-9-16,-3-9-96 16,-1-5-114-16,-5-5-226 0</inkml:trace>
  <inkml:trace contextRef="#ctx0" brushRef="#br1" timeOffset="81634.9434">18785 17017 879 0,'-7'7'90'16,"4"5"-53"-16,4 6-18 0,6 2-4 15,5-3 1-15,2-4 5 16,6-4-1-16,-1-3-1 16,3-5-3-16,-3-1-7 0,-2-5-2 15,-4-5 0-15,-5-6-1 16,-7-3 1-16,-2-4-3 15,-4-3-2-15,-7 0-1 0,-2-1 0 16,2 3 0-16,0 4-1 16,4 5 2-16,2 6-2 15,3 7 7-15,3 4 11 0,4 5-27 16,4 4 9-16,7 3 0 15,1 0 1-15,3-3 1 16,0-3 0-16,-1-5 1 16,-3-3 0-16,-4 0 0 0,-4-6 0 15,-3-2 1-15,-3 1-1 16,-2 0 1-16,-3 1 56 15,2 2 29-15,-1 4-30 0,2 2-34 16,2 6-25-16,2 1 1 16,6 3 3-16,4 2 0 15,5 1 0-15,1-5 0 0,4-2 1 16,0-2-1-16,0-6-2 15,-1-1-6-15,-4-5-25 16,-5-7-14-16,-4 1 5 16,-5-5-2-16,-1 3 29 0,-3 0 11 15,-3 1 1-15,-1 6 3 16,1 1 17-16,1 4 35 15,1 0-5-15,2 2-42 0,2 6-11 16,6 2 5-16,2 1 8 16,5 3-1-16,4-1-4 15,2-2-2-15,1-1 2 0,-1-5-2 16,-1-2-2-16,-4-3-4 15,-3-5-10-15,-3-8-15 16,-4-5-11-16,-5-2 0 0,-2-4 4 16,-1 2 26-16,-2 2 7 15,-3 3 1-15,-1 5 0 16,2 5 7-16,-2 5 12 15,1 2 6-15,3 6-16 0,0 5-10 16,3 5 0-16,1 5 2 16,9 0-1-16,3 3 1 15,8-2 1-15,4-4 0 0,5-3-5 16,2-6-37-16,-3-6-85 15,-2-3-12-15,-5-2 34 16,-7-5 72-16,-3-1 31 0,-8 1 9 16,-3 1 106-16,0 2 34 15,-3 2-27-15,2 2-32 16,0 0-41-16,0 3-40 15,5 1-11-15,2 1 4 0,2 3 4 16,3-1-2-16,3-1 0 16,-1-3 0-16,2-1-1 15,-1-5-6-15,3-4-15 0,0-4-48 16,-1-4-7-16,2-1 10 15,-3 0 33-15,0 1 26 16,1-1 4-16,-6 3 0 0,1 0 4 16,-2 4 30-16,-2 1 35 15,-2 4-12-15,0 2-19 16,-4 3-10-16,1 1-5 15,-2 6-11-15,-2 4-9 0,1 5 10 16,0 4-3-16,0 2-4 16,0 1-3-16,3 0-2 15,1-1 1-15,5-1-1 0,-1-2 0 16,-2-2-1-16,-1-3 0 15,-2 3-2-15,-4-1-1 16,-6 0-11-16,-5 5-17 0,-9 3-46 16,-9-2-77-16,-6-3-122 15,-8-4-170-15</inkml:trace>
  <inkml:trace contextRef="#ctx0" brushRef="#br1" timeOffset="82196.5444">14607 17234 817 0,'-7'-13'100'16,"1"5"-18"-16,1 9-5 15,-1 10-27-15,2 10-42 16,0 11 9-16,-2 10 29 0,6 3-6 15,2 2-17-15,3-4-13 16,5-5-7-16,1-8 1 16,-1-6-1-16,0-5-6 15,-5-6-31-15,-1-7-71 0,-4-7-41 16,-3-9-4-16,-5-9-206 15</inkml:trace>
  <inkml:trace contextRef="#ctx0" brushRef="#br1" timeOffset="82352.5447">14518 17277 940 0,'10'-24'78'15,"13"4"-41"-15,7 4-21 16,6 2-8-16,3 5-6 16,-1 3 1-16,-4 2-2 0,-5 4-6 15,-8 0-112-15,-6 2-116 16,-9-2-306-16</inkml:trace>
  <inkml:trace contextRef="#ctx0" brushRef="#br1" timeOffset="82524.145">14617 17362 853 0,'-8'0'79'15,"7"2"-36"-15,10-4-32 16,8-1 4-16,5-5-4 16,6-3-1-16,6-2-4 0,-1 1-4 15,2 0 1-15,0-1-2 16,-4 2-55-16,-7-2-216 15,-4 4-328-15</inkml:trace>
  <inkml:trace contextRef="#ctx0" brushRef="#br1" timeOffset="82851.7455">14844 17292 829 0,'-21'13'147'0,"5"-2"-24"0,5 6-48 15,5-1-40-15,6-3-13 16,5 1-11-16,7-7-4 16,5-1 0-16,7-7 1 0,4-5 1 15,1-7 0-15,1-6-7 16,-2-2 0-16,-3-3-4 15,-6-1-4-15,-8 1-40 0,-8-1-27 16,-3 1 17-16,-8-1 18 16,-5-1 29-16,-5 3 8 15,-1 1 2-15,1 0 0 16,-1 8 10-16,3 2 58 0,2 10 3 15,4 2-29-15,3 11-23 16,4 10-15-16,4 3-4 16,6 6 2-16,9 3-5 0,5-1 5 15,7 0-2-15,2-4 1 16,1-1-1-16,-3-6-6 15,-2-4-52-15,-6-5-48 0,-2-10-33 16,-6-1-63-16,-3-9-146 16</inkml:trace>
  <inkml:trace contextRef="#ctx0" brushRef="#br1" timeOffset="83054.5459">15048 17107 775 0,'-7'-12'154'0,"2"8"-49"0,3 8-28 15,2 10-69-15,3 3 5 16,4 4 24-16,6 2-9 16,6 4-12-16,4-4-8 0,2-2-2 15,4-3-1-15,0-1-1 16,-4-6-3-16,-1-9-38 15,-6-2-153-15,-4-9-49 0,-5-7-224 16</inkml:trace>
  <inkml:trace contextRef="#ctx0" brushRef="#br1" timeOffset="84037.3476">15217 17094 865 0,'-12'11'116'16,"7"4"-28"-16,4 5-45 16,2 1-11-16,7 2 1 0,4-4-14 15,2-1-10-15,4-5-2 16,3-2 0-16,0-3 1 15,0-7-2-15,-2-3-1 0,-5-7-1 16,-4-2-3-16,-3 0-8 16,-6-5-26-16,2 2-11 15,-3-1 36-15,-5-1 7 0,0 3 2 16,0 1-2-16,-1 1 3 15,1 6 3-15,0 4 5 16,3 3 11-16,2 4-12 16,0 4-3-16,7 2-3 0,4-1 1 15,4-2 1-15,2-3-1 16,-1-2 0-16,2-2 1 15,-2-4-2-15,-5-4-2 0,-1-3 1 16,-7-1-1-16,-1-1-2 16,-4-1 1-16,0 2 1 15,-3 3 0-15,0 3 1 0,1 2 7 16,2 1 61-16,2 4-34 15,2 3-34-15,6 4 3 16,2 2 3-16,3 0-2 16,2-2-2-16,2-1-1 0,-1-1 1 15,1-4-1-15,-3-3-1 16,-3 0-3-16,-3-5-5 15,-6-4-18-15,-1-4-24 0,-1-3 9 16,-2-3 14-16,-4-3 14 16,0 1 8-16,1-1 2 15,2 5 2-15,0 4-1 0,1 3 3 16,1 5 1-16,1 3 2 15,4 1-5-15,2 2 0 16,3 5 3-16,2 3-1 16,2 0 0-16,4 3 0 0,2-1-1 15,5 2-1-15,0 0 0 16,0-1 0-16,-2 0-1 15,-3 0 1-15,-4-2-2 0,-6-2 1 16,-5-3 0-16,-2-1 2 16,-4-1-2-16,-6-3 8 15,2-1 14-15,-4 0-7 0,2-2-8 16,0-6 0-16,4-1-3 15,3-3-1-15,2-5-1 16,5 0-2-16,4-5 1 16,4 3-2-16,2-2 1 0,1 4-1 15,-1 0 0-15,1 3 1 16,-3 2 0-16,-3-1-1 15,-1 2 2-15,-3-1-1 0,-4 1 1 16,-2-1 0-16,-2 3 0 16,-6 1 0-16,0 1-1 15,-3 1 2-15,0 6 7 0,0-2 10 16,1 4-8-16,0 5-7 15,3 3-2-15,2 5-1 16,0 3 0-16,4 3 0 16,0 4 1-16,2 1-1 0,3 0 2 15,-1-1-2-15,0-2 1 16,-2-2 0-16,0-4-1 15,-4-2 2-15,0-4-1 0,-4-1 1 16,-3-2 0-16,-2-2 1 16,-2 1-4-16,-3-3-20 15,-6-2-99-15,-6-2-160 0,-6-12-479 16</inkml:trace>
  <inkml:trace contextRef="#ctx0" brushRef="#br1" timeOffset="86892.1526">11138 10833 805 0,'-24'-24'3'0,"3"1"40"16,4 7 21-16,3 11-9 0,4 7-17 15,1 15-12-15,5 8-22 16,4 9-1-16,3 7 2 15,9 0-3-15,5-5 1 0,9-7 1 16,7-11 6-16,6-14 11 16,8-11 16-16,9-22 1 15,7-17 4-15,6-14-9 0,7-11-16 16,5-6-4-16,0-6-4 15,-2-3-5-15,-2 2 1 16,-4 3-2-16,-10-2-73 16,-11-3-176-16</inkml:trace>
  <inkml:trace contextRef="#ctx0" brushRef="#br1" timeOffset="90604.9592">20541 16508 658 0,'-11'-33'52'0,"-1"4"31"15,-5 9-37-15,-1 3-20 16,-5 6-12-16,-6 4-9 15,-6 1-2-15,-7 2-4 0,-10 1 4 16,-5 2-3-16,-6 1-1 16,-9-1 3-16,-5 2-1 15,-6 4 0-15,-6 0 0 16,-10 2 0-16,-2-1 0 0,-4 4-1 15,2 2 1-15,4 4 0 16,6 5 14-16,10 6 29 16,8 8 0-16,8 6-14 0,7 2-12 15,6 1-9-15,0 1-5 16,5 1 2-16,-2-3-1 15,5-3-2-15,-2 1 1 0,1-1 0 16,-1 0 5-16,0-2 4 16,-1 1-2-16,-6-5 0 15,-4-1 1-15,-7-5-3 0,-8-6-1 16,-9-4-1-16,-5-6-2 15,-5-2 0-15,-3-7 0 16,-4-2-1-16,1-1-1 16,3-2-1-16,2-6-1 0,2-1 1 15,3-1-1-15,5 0-1 16,4-2 0-16,6 0 1 15,4-3-1-15,7-2 1 0,4-1-1 16,5-2 0-16,3 1 1 16,3 0-1-16,-1 1 0 15,2 3 0-15,0 2 1 0,0 2-2 16,2 3 1-16,-1 2 0 15,1 2-1-15,-2 0 2 16,2 2-1-16,2 0-1 16,-2-2 2-16,1 0-1 0,1 0 1 15,-1 1-1-15,1 1 0 16,2 1-1-16,1 2 1 15,-1 1 0-15,3-4 0 0,4 2 0 16,2-5 1-16,2-3-1 16,4-5 1-16,0-1-1 15,5-4 1-15,1-3 0 0,4-4 0 16,2-5 1-16,3-3 1 15,2-4 5-15,-3-1 0 16,-1-2-2-16,-2-1-4 16,-6 2-2-16,-5 3 1 0,-3 2-1 15,-5 1 1-15,-3 7-1 16,-4-2 1-16,-3 0-1 15,-2 1 0-15,0-2 1 0,-3-1-1 16,3-2 0-16,-2 1 0 16,-2 3 0-16,0 1 0 15,-3 7 0-15,-1 3-1 0,-3 4 0 16,0 4 0-16,-1 1-1 15,2 2 2-15,2 1 0 16,1-1 1-16,6-2-1 16,1 1 0-16,2-3-1 0,1 2 1 15,-1 2 1-15,2 2-1 16,0 3 0-16,0 0-2 15,1 3 2-15,3 2 0 0,-1 0-1 16,0-2 1-16,0-1 1 16,-2-1-1-16,0-1 0 15,-1-4 0-15,2-2 1 0,1 0-1 16,1-2 0-16,3 1 0 15,1-2 0-15,3 1 1 16,0 0-1-16,3 0 0 16,-2 0 0-16,1-3 0 0,-5-4 1 15,2-1-1-15,-5-4-2 16,-2 0 3-16,-2-2-1 15,-3 2 0-15,-2 5-1 0,-4 3 0 16,1 4 0-16,-6 3 0 16,2 0 1-16,-4 0-1 15,-1 0 1-15,0-3 0 0,-2-2 0 16,-1-2 1-16,-1 1-2 15,-1 0 0-15,-1 1 3 16,-2 4-2-16,-1 4 0 16,-4 1 0-16,0 4-1 0,-6 3 1 15,-3 2 0-15,-3 1 0 16,-4-1 0-16,-1 1 0 15,-6 0 0-15,1 3 0 0,-1 2 0 16,-1 0 0-16,-2 5 0 16,3 1-1-16,-1 4 1 15,1 1 0-15,-2 2 0 0,5 1-1 16,1 3-3-16,1-1 5 15,3 2-1-15,3 0 0 16,0 2 0-16,4 0-1 0,1 2 1 16,5 4 0-16,0-1 0 15,3 5 0-15,9-2 0 16,3-2 0-16,10-4 0 15,8 0-1-15,10 1 0 0,10-2-1 16,8 2-1-16,8 5-1 16,6 3 1-16,12 1 1 15,8 4-2-15,8 1 1 0,11 5 1 16,4 0 3-16,8 4-1 15,6 3-1-15,5-1 0 16,7 0 1-16,6-3-1 0,7-3 3 16,10-8-2-16,7-7 0 15,9-7 1-15,7-4-2 16,7-12 6-16,5-7-1 15,3-4-2-15,2-5-1 0,-3 0-1 16,0 1 3-16,-5 1-5 16,-1 3 6-16,0 2-1 15,-8 2-1-15,2 1 2 0,-2-4-3 16,1-1 6-16,-1-4-10 15,-3-2 10-15,-1-2-9 16,-4-5 4-16,-5-3-2 0,-3-2 4 16,-4 1-5-16,-6 1 0 15,1 3 5-15,-4 0-5 16,-1 5 3-16,-1 0-3 0,-1 2 1 15,-1 1 2-15,-1 0-2 16,1 1 2-16,1 1 0 16,-5-6-5-16,1 2 4 15,-5-5 3-15,-3-1-4 0,-2 0-2 16,-2 4 2-16,-2 1-1 15,1 4 1-15,1-1 0 16,1 8 0-16,0-1-1 0,3 2 2 16,3-5 2-16,4-2-2 15,0-1-3-15,2-4 6 16,2-1-3-16,-1-3-3 0,-1 1 2 15,-2 1 0-15,1 3 3 16,1 1-5-16,3 10 11 16,2 1 15-16,7 2-15 0,1 3-2 15,3 1 2-15,2-2-9 16,2 0 1-16,0-3 1 15,1-4 0-15,1-1 0 16,2-6-1-16,0 1 1 0,3-1 0 16,-1-2 0-16,2 0 5 15,1 1 10-15,1-2 8 16,2-2-9-16,1-1-4 0,0 0-4 15,1-1-2-15,1-6 0 16,0 1-3-16,2-5 1 16,-1-1-2-16,1-2 2 0,0-1 1 15,-1-1 1-15,-3-2 0 16,-2 2-3-16,-3-4-1 15,-4 1-1-15,-3-1 0 16,-5-1 1-16,-5-2 0 0,-4-3-1 16,-6-6 1-16,-8-3-2 15,-10-3 2-15,-8-3-1 16,-12-3 0-16,-11 2 1 0,-11 0 1 15,-10 1 1-15,-10 1-1 16,-6-2-1-16,-12 3 3 16,-5 1-4-16,-6 5 2 0,-6 6-2 15,0 6-1-15,-3 11-3 16,1 7-6-16,-1 8-74 15,-2 0-92-15,3-6-143 0</inkml:trace>
  <inkml:trace contextRef="#ctx0" brushRef="#br1" timeOffset="91494.1607">21002 16532 704 0,'0'-1'57'16,"4"0"-25"-16,10 1-26 0,10-1 33 15,10-1 10-15,11-5 6 16,16-7 13-16,14-5 0 16,13-4-9-16,12-3-15 0,7-1-11 15,10-1-6-15,2 0 1 16,4 2 1-16,-3 0 6 15,-1 2 0-15,-4 2-8 16,-7 2-2-16,-9 5-7 0,-15 1-5 16,-13 6-4-16,-18 3-5 15,-16 1-2-15,-13 4-1 16,-11-2 3-16,-9 3-3 0,-7 0-7 15,-11 6-41-15,-12 3-63 16,-7-3-45-16,-13-4-121 16,-8-3-425-16</inkml:trace>
  <inkml:trace contextRef="#ctx0" brushRef="#br1" timeOffset="91852.9614">21404 16168 841 0,'9'-14'36'16,"12"5"-31"-16,-1 3 4 0,-2 0 14 15,-2 1 18-15,-5 2 8 16,-6 2-5-16,-5 6-15 15,-5 8 1-15,-6 5 23 0,-7 9-17 16,-11 10-12-16,-7 4-11 16,-5 1-8-16,-4 1 1 15,-1-2-4-15,5-4 0 16,5-7 3-16,8-4 14 0,8-2 9 15,9-4-10-15,8 0-10 16,7-5-5-16,15-3-1 16,10-2 4-16,13-1 0 0,12-3 1 15,7-2-3-15,5 0-1 16,0-4-55-16,-3-8-226 15,-5-12-473-15</inkml:trace>
  <inkml:trace contextRef="#ctx0" brushRef="#br1" timeOffset="92461.3624">22681 15735 754 0,'-11'-16'132'0,"6"6"-50"16,6-1 2-16,8 2-38 15,12-2-30-15,10 0-4 0,11-3 10 16,12 1 11-16,7 1-3 15,2 2-8-15,-1 4-6 16,-6 5-8-16,-9 2-4 16,-9 4-3-16,-11 5 0 0,-10 3-1 15,-9 0 0-15,-8 5-1 16,-9 0 0-16,-9 4 4 15,-6 3 2-15,-1 0 1 0,-3 2 3 16,4-1 6-16,3-3 7 16,7 1 2-16,4-5-8 15,4 0-7-15,6-3-4 0,0-3-2 16,1-2 0-16,7-3 0 15,2-2 1-15,5-2 0 16,5-3 2-16,5-1 0 16,4-2-3-16,3-5-2 0,0-5-15 15,2-5-132-15,-5-4-123 16,-2-4-278-16</inkml:trace>
  <inkml:trace contextRef="#ctx0" brushRef="#br1" timeOffset="92788.963">23371 15715 904 0,'-3'-9'79'0,"-1"7"-28"16,-3 3-17-16,1 5-30 0,-2 8 0 16,-1 5 24-16,1 4 16 15,1 3-11-15,5 1-14 16,5 0-6-16,4 0-6 15,9-6-2-15,5-4 1 0,3-5 1 16,6-4 0-16,2-8 0 16,-1-2-1-16,0-9 1 15,-3-3-4-15,-8-7 1 0,-8-2 0 16,-7-4-1-16,-6-2-1 15,-8 2-2-15,-8 2 0 16,-2 0 0-16,-3 10 0 0,1 5-2 16,4 7 0-16,5 5-2 15,7 9-1-15,5 8-14 16,7 2-172-16,11-2-57 15,5-5-455-15</inkml:trace>
  <inkml:trace contextRef="#ctx0" brushRef="#br1" timeOffset="93100.9635">23688 15718 893 0,'-11'-9'68'16,"-2"7"-3"-16,1 8-44 15,-1 3-20-15,1 7 7 16,4 5 14-16,5 0 4 15,3 3-9-15,14 0-5 0,7-2 1 16,9-3-5-16,4-4 2 16,2-8-3-16,-1-3-2 15,-2-4 0-15,-7-6 0 0,-5-7-1 16,-8-5-1-16,-7-3 3 15,-6-3-6-15,-7-1 2 16,-6-2-2-16,-2 5 0 0,-1 3-1 16,2 8 0-16,3 6 0 15,5 6-6-15,6 7-10 16,1 5-93-16,9 0-106 0,6-3-251 15</inkml:trace>
  <inkml:trace contextRef="#ctx0" brushRef="#br1" timeOffset="93288.1639">23974 15526 1045 0,'0'1'100'16,"0"16"-100"-16,5 10 3 15,0 6 1-15,-1 5 3 16,1 4 0-16,5 0-4 0,3-1-1 15,0-5 3-15,5-3 0 16,2-8-2-16,2-8-12 16,0-11-183-16,0-7-104 0</inkml:trace>
  <inkml:trace contextRef="#ctx0" brushRef="#br1" timeOffset="93522.1643">24245 15636 890 0,'-20'-6'117'0,"0"6"-19"16,-3 10-68-16,-2 5-18 0,-1 2-1 15,4 1-3-15,7 0-5 16,6-1 1-16,8-4-2 16,9-4 1-16,12-1 4 0,8-4 4 15,10 0-1-15,2-2-5 16,3 0-3-16,1 1 0 15,-6 1-1-15,-5 1 0 16,-6 2-1-16,-8-2-3 0,-7-1-134 16,-6-4-115-16</inkml:trace>
  <inkml:trace contextRef="#ctx0" brushRef="#br1" timeOffset="93834.1648">24337 15774 987 0,'22'-2'16'0,"4"4"31"16,5 2-20-16,0-2-16 16,-4 0-6-16,-3-1 1 15,-4-3-2-15,-2-4 1 16,-3-4-2-16,-5-4-2 0,-4-1-9 15,-5-3-49-15,-4 0-6 16,-9 2 49-16,-5 3 8 16,-4 4 20-16,-4 5 35 0,2 5 5 15,-1 5-17-15,4 7-8 16,3 4-13-16,8 7-8 15,7 3-4-15,5-1-2 0,14 3 3 16,8-3-2-16,5-4-8 16,3-9-157-16,2-8-165 15</inkml:trace>
  <inkml:trace contextRef="#ctx0" brushRef="#br1" timeOffset="94536.1661">24605 15693 984 0,'-11'-1'101'16,"5"2"-41"-16,4 12-58 15,3 2 1-15,0 1 0 0,5 2 1 16,5-1 2-16,3-1 2 16,7-3 4-16,0-2-4 15,3-7-2-15,-2-2-8 0,-2-6-98 16,-2-9 23-16,-3-4 28 15,-4-4-18-15,-6 0 39 16,0-3 29-16,-4 3 0 16,0 3 14-16,-2 3 57 0,0 2 17 15,0 6-16-15,-1 3-21 16,2 4-12-16,0 0-25 15,1 5-20-15,1 3 5 0,2 3 0 16,3-1 1-16,3-2 0 16,1-2 2-16,2-1 1 15,-3-1 3-15,-3-4-3 0,1 0-1 16,-5 1-3-16,0 4 0 15,-3 5-8-15,-1 5 2 16,-1 6 9-16,-2 9 42 16,1 9 11-16,-1 6-13 0,1 4-10 15,3 3-10-15,-3 1-14 16,2-3-5-16,1-8 3 15,-2-8-4-15,4-13 0 0,-1-10 0 16,1-9 0-16,-1-11 16 16,1-12-8-16,-1-10-22 15,3-11-45-15,3-10-10 0,-1-6-13 16,4-1-11-16,-2-1-45 15,2 5 98-15,0 4 35 16,-2 9 6-16,2 9 18 16,-2 7 47-16,3 5 7 0,1 6-28 15,1 5-11-15,2 8-7 16,3 4-5-16,2 9-9 15,1 4-6-15,-1 7-1 0,0 1-5 16,-5-1 1-16,-3 2-4 16,-7-5 0-16,-4-1 0 15,-3-3 1-15,-10-4 0 0,-3 1 4 16,-3-6 2-16,-2-3-2 15,2-1-4-15,3-2-5 16,5-3-82-16,5-5-66 16,5-6-85-16,6-2-250 0</inkml:trace>
  <inkml:trace contextRef="#ctx0" brushRef="#br1" timeOffset="94957.3668">25111 15726 1082 0,'-1'0'97'15,"4"5"-85"-15,7 2-5 0,0-3 4 16,4 0 2-16,3-2 9 15,0-1-3-15,3-1-7 16,0-5-6-16,-1-3 0 16,-2-2-2-16,-3-3 0 0,-3-3 0 15,0-3-3-15,-4-3-4 16,-1 2 3-16,-1 2-1 15,-1 5 2-15,-1 4-1 0,-1 9-2 16,3 1-12-16,-1 11 2 16,2 9 6-16,2 2 1 15,2 8 4-15,1 0 1 0,3 4 3 16,-1-1 4-16,-4-2 2 15,-9-3-8-15,0-6 1 16,0-5 0-16,0-7 0 0,0-9 2 16,-9-2 6-16,-1-13 3 15,0-6-4-15,4-6 2 16,5-8-4-16,7-7 4 15,12-9 14-15,-6-2-4 0,-12 0-2 16,0-2 5-16,0 8-9 16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CDE508-72C8-4AB5-AA9C-1584D31690E0}" type="datetimeFigureOut">
              <a:rPr lang="en-US"/>
              <a:pPr/>
              <a:t>12/28/2018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B667E1-E601-4AAF-B95C-B25720D70A60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11136715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F3E4026-F0F2-4C09-B7CF-8EFA2CD85CC6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0762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F3E4026-F0F2-4C09-B7CF-8EFA2CD85CC6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62238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6290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F3E4026-F0F2-4C09-B7CF-8EFA2CD85CC6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30439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F3E4026-F0F2-4C09-B7CF-8EFA2CD85CC6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1064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572000" y="6477000"/>
            <a:ext cx="4572000" cy="381000"/>
          </a:xfrm>
          <a:prstGeom prst="rect">
            <a:avLst/>
          </a:prstGeom>
          <a:solidFill>
            <a:srgbClr val="3333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6477000"/>
            <a:ext cx="4572000" cy="38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381000" y="1295400"/>
            <a:ext cx="8229600" cy="2057400"/>
          </a:xfrm>
          <a:prstGeom prst="roundRect">
            <a:avLst/>
          </a:prstGeom>
          <a:solidFill>
            <a:srgbClr val="3333B2"/>
          </a:solidFill>
          <a:ln>
            <a:solidFill>
              <a:srgbClr val="3333B2"/>
            </a:solidFill>
          </a:ln>
          <a:effectLst>
            <a:outerShdw blurRad="114300" dist="152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71576" y="6488133"/>
            <a:ext cx="3500437" cy="369887"/>
          </a:xfrm>
          <a:prstGeom prst="rect">
            <a:avLst/>
          </a:prstGeom>
          <a:noFill/>
        </p:spPr>
        <p:txBody>
          <a:bodyPr anchor="ctr"/>
          <a:lstStyle/>
          <a:p>
            <a:pPr algn="r" defTabSz="914400">
              <a:defRPr/>
            </a:pPr>
            <a:r>
              <a:rPr lang="en-US" sz="1200">
                <a:solidFill>
                  <a:prstClr val="white"/>
                </a:solidFill>
                <a:cs typeface="Arial" charset="0"/>
              </a:rPr>
              <a:t>Vu Pham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1447800"/>
            <a:ext cx="7772400" cy="838200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2667000"/>
            <a:ext cx="6400800" cy="533400"/>
          </a:xfrm>
        </p:spPr>
        <p:txBody>
          <a:bodyPr/>
          <a:lstStyle>
            <a:lvl1pPr marL="0" indent="0" algn="ctr">
              <a:buNone/>
              <a:defRPr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13" y="6492894"/>
            <a:ext cx="1071563" cy="365125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00" y="6492894"/>
            <a:ext cx="3429000" cy="365125"/>
          </a:xfrm>
        </p:spPr>
        <p:txBody>
          <a:bodyPr/>
          <a:lstStyle>
            <a:lvl1pPr algn="l"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>
                <a:solidFill>
                  <a:prstClr val="white"/>
                </a:solidFill>
              </a:rPr>
              <a:t>Ch. 1.   Fundamental Concept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01000" y="6492894"/>
            <a:ext cx="1143000" cy="365125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C06CB4F1-E69D-4458-B775-B121381A0F56}" type="slidenum">
              <a:rPr lang="en-US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Ch. 1.   Fundamental Concept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35EA575-3527-424C-A005-428A5216F812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5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5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Ch. 1.   Fundamental Concept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739EB02-20BD-4C4F-B59A-1CA3F89D91B8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01-background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41"/>
            <a:ext cx="8382000" cy="1122361"/>
          </a:xfrm>
        </p:spPr>
        <p:txBody>
          <a:bodyPr>
            <a:normAutofit/>
          </a:bodyPr>
          <a:lstStyle>
            <a:lvl1pPr algn="l">
              <a:defRPr sz="3900" b="0" i="0">
                <a:solidFill>
                  <a:schemeClr val="bg1"/>
                </a:solidFill>
                <a:latin typeface="Whitney-BlackSC"/>
                <a:cs typeface="Whitney-BlackSC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06600"/>
            <a:ext cx="4953000" cy="4267200"/>
          </a:xfrm>
        </p:spPr>
        <p:txBody>
          <a:bodyPr>
            <a:normAutofit/>
          </a:bodyPr>
          <a:lstStyle>
            <a:lvl1pPr>
              <a:defRPr sz="2500">
                <a:latin typeface="Times New Roman"/>
                <a:cs typeface="Times New Roman"/>
              </a:defRPr>
            </a:lvl1pPr>
            <a:lvl2pPr marL="1031735" indent="-396821">
              <a:buFont typeface="Arial" pitchFamily="34" charset="0"/>
              <a:buChar char="•"/>
              <a:defRPr sz="2500">
                <a:latin typeface="Times New Roman"/>
                <a:cs typeface="Times New Roman"/>
              </a:defRPr>
            </a:lvl2pPr>
            <a:lvl3pPr>
              <a:defRPr sz="2500">
                <a:latin typeface="Times New Roman"/>
                <a:cs typeface="Times New Roman"/>
              </a:defRPr>
            </a:lvl3pPr>
            <a:lvl4pPr marL="2222198" indent="-317457">
              <a:buFont typeface="Arial" pitchFamily="34" charset="0"/>
              <a:buChar char="•"/>
              <a:defRPr sz="2500">
                <a:latin typeface="Times New Roman"/>
                <a:cs typeface="Times New Roman"/>
              </a:defRPr>
            </a:lvl4pPr>
            <a:lvl5pPr marL="2857111" indent="-317457">
              <a:buFont typeface="Arial" pitchFamily="34" charset="0"/>
              <a:buChar char="•"/>
              <a:defRPr sz="2500">
                <a:latin typeface="Times New Roman"/>
                <a:cs typeface="Times New Roman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904191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349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698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9047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5396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1745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8094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4443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0793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Ch. 1.   Fundamental Concept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5A6590A-EE2E-4445-B31E-1D199C07F3B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72852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Ch. 1.   Fundamental Concept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827731A-9089-5D42-9290-952E645E96B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6319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355852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052786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7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anchor="ctr"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6805389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1359281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1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635629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572000" y="6477000"/>
            <a:ext cx="4572000" cy="381000"/>
          </a:xfrm>
          <a:prstGeom prst="rect">
            <a:avLst/>
          </a:prstGeom>
          <a:solidFill>
            <a:srgbClr val="3333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6477000"/>
            <a:ext cx="4572000" cy="38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9144000" cy="76200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rgbClr val="3333B2"/>
              </a:gs>
            </a:gsLst>
            <a:lin ang="10800000" scaled="1"/>
            <a:tileRect/>
          </a:gradFill>
          <a:ln>
            <a:noFill/>
          </a:ln>
          <a:effectLst>
            <a:outerShdw blurRad="50800" dist="889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71576" y="6488133"/>
            <a:ext cx="3500437" cy="369887"/>
          </a:xfrm>
          <a:prstGeom prst="rect">
            <a:avLst/>
          </a:prstGeom>
          <a:noFill/>
        </p:spPr>
        <p:txBody>
          <a:bodyPr anchor="ctr"/>
          <a:lstStyle/>
          <a:p>
            <a:pPr algn="r" defTabSz="914400">
              <a:defRPr/>
            </a:pPr>
            <a:r>
              <a:rPr lang="en-US" sz="1200">
                <a:solidFill>
                  <a:prstClr val="white"/>
                </a:solidFill>
                <a:cs typeface="Arial" charset="0"/>
              </a:rPr>
              <a:t>Vu Pham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066808"/>
            <a:ext cx="8382000" cy="5059363"/>
          </a:xfrm>
        </p:spPr>
        <p:txBody>
          <a:bodyPr/>
          <a:lstStyle>
            <a:lvl1pPr>
              <a:buSzPct val="60000"/>
              <a:buFontTx/>
              <a:buBlip>
                <a:blip r:embed="rId2"/>
              </a:buBlip>
              <a:defRPr/>
            </a:lvl1pPr>
            <a:lvl2pPr>
              <a:buSzPct val="60000"/>
              <a:buFontTx/>
              <a:buBlip>
                <a:blip r:embed="rId3"/>
              </a:buBlip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915400" cy="762000"/>
          </a:xfrm>
        </p:spPr>
        <p:txBody>
          <a:bodyPr/>
          <a:lstStyle>
            <a:lvl1pPr marL="182880" algn="l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13" y="6492894"/>
            <a:ext cx="1071563" cy="365125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00" y="6492894"/>
            <a:ext cx="3505200" cy="365125"/>
          </a:xfrm>
        </p:spPr>
        <p:txBody>
          <a:bodyPr/>
          <a:lstStyle>
            <a:lvl1pPr algn="l"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>
                <a:solidFill>
                  <a:prstClr val="white"/>
                </a:solidFill>
              </a:rPr>
              <a:t>Ch. 1.   Fundamental Concept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6492894"/>
            <a:ext cx="1066800" cy="365125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5BC7FEBF-A170-470C-A369-F0D066FB58E5}" type="slidenum">
              <a:rPr lang="en-US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4992662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anchor="ctr"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2727269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0147301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6470992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26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6618570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660082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33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34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6360093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38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39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40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41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306913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19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Ch. 1.   Fundamental Concept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9F2F621-4695-46C1-8607-7F4A48817B19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6477000"/>
            <a:ext cx="4572000" cy="381000"/>
          </a:xfrm>
          <a:prstGeom prst="rect">
            <a:avLst/>
          </a:prstGeom>
          <a:solidFill>
            <a:srgbClr val="3333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6477000"/>
            <a:ext cx="4572000" cy="38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76200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rgbClr val="3333B2"/>
              </a:gs>
            </a:gsLst>
            <a:lin ang="10800000" scaled="1"/>
            <a:tileRect/>
          </a:gradFill>
          <a:ln>
            <a:noFill/>
          </a:ln>
          <a:effectLst>
            <a:outerShdw blurRad="50800" dist="889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71576" y="6488133"/>
            <a:ext cx="3500437" cy="369887"/>
          </a:xfrm>
          <a:prstGeom prst="rect">
            <a:avLst/>
          </a:prstGeom>
          <a:noFill/>
        </p:spPr>
        <p:txBody>
          <a:bodyPr anchor="ctr"/>
          <a:lstStyle/>
          <a:p>
            <a:pPr algn="r" defTabSz="914400">
              <a:defRPr/>
            </a:pPr>
            <a:r>
              <a:rPr lang="en-US" sz="1200">
                <a:solidFill>
                  <a:prstClr val="white"/>
                </a:solidFill>
                <a:cs typeface="Arial" charset="0"/>
              </a:rPr>
              <a:t>Vu Pham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066808"/>
            <a:ext cx="4267200" cy="5059363"/>
          </a:xfrm>
        </p:spPr>
        <p:txBody>
          <a:bodyPr/>
          <a:lstStyle>
            <a:lvl1pPr>
              <a:buSzPct val="60000"/>
              <a:buFontTx/>
              <a:buBlip>
                <a:blip r:embed="rId2"/>
              </a:buBlip>
              <a:defRPr sz="2800"/>
            </a:lvl1pPr>
            <a:lvl2pPr>
              <a:buSzPct val="60000"/>
              <a:buFontTx/>
              <a:buBlip>
                <a:blip r:embed="rId2"/>
              </a:buBlip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066808"/>
            <a:ext cx="4267200" cy="5059363"/>
          </a:xfrm>
        </p:spPr>
        <p:txBody>
          <a:bodyPr/>
          <a:lstStyle>
            <a:lvl1pPr>
              <a:buSzPct val="60000"/>
              <a:buFontTx/>
              <a:buBlip>
                <a:blip r:embed="rId2"/>
              </a:buBlip>
              <a:defRPr sz="2800"/>
            </a:lvl1pPr>
            <a:lvl2pPr>
              <a:buSzPct val="60000"/>
              <a:buFontTx/>
              <a:buBlip>
                <a:blip r:embed="rId2"/>
              </a:buBlip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839200" cy="762000"/>
          </a:xfrm>
        </p:spPr>
        <p:txBody>
          <a:bodyPr/>
          <a:lstStyle>
            <a:lvl1pPr marL="182880" algn="l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Date Placeholder 4"/>
          <p:cNvSpPr>
            <a:spLocks noGrp="1"/>
          </p:cNvSpPr>
          <p:nvPr>
            <p:ph type="dt" sz="half" idx="10"/>
          </p:nvPr>
        </p:nvSpPr>
        <p:spPr>
          <a:xfrm>
            <a:off x="0" y="6492894"/>
            <a:ext cx="1066800" cy="365125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572000" y="6492894"/>
            <a:ext cx="3505200" cy="365125"/>
          </a:xfrm>
        </p:spPr>
        <p:txBody>
          <a:bodyPr/>
          <a:lstStyle>
            <a:lvl1pPr algn="l"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>
                <a:solidFill>
                  <a:prstClr val="white"/>
                </a:solidFill>
              </a:rPr>
              <a:t>Ch. 1.   Fundamental Concept</a:t>
            </a:r>
          </a:p>
        </p:txBody>
      </p:sp>
      <p:sp>
        <p:nvSpPr>
          <p:cNvPr id="11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6492894"/>
            <a:ext cx="1066800" cy="365125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CA58546F-1E4E-426D-9940-5EB4B4A7467C}" type="slidenum">
              <a:rPr lang="en-US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572000" y="6477000"/>
            <a:ext cx="4572000" cy="381000"/>
          </a:xfrm>
          <a:prstGeom prst="rect">
            <a:avLst/>
          </a:prstGeom>
          <a:solidFill>
            <a:srgbClr val="3333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6477000"/>
            <a:ext cx="4572000" cy="38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9144000" cy="76200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rgbClr val="3333B2"/>
              </a:gs>
            </a:gsLst>
            <a:lin ang="10800000" scaled="1"/>
            <a:tileRect/>
          </a:gradFill>
          <a:ln>
            <a:noFill/>
          </a:ln>
          <a:effectLst>
            <a:outerShdw blurRad="50800" dist="889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71576" y="6488133"/>
            <a:ext cx="3500437" cy="369887"/>
          </a:xfrm>
          <a:prstGeom prst="rect">
            <a:avLst/>
          </a:prstGeom>
          <a:noFill/>
        </p:spPr>
        <p:txBody>
          <a:bodyPr anchor="ctr"/>
          <a:lstStyle/>
          <a:p>
            <a:pPr algn="r" defTabSz="914400">
              <a:defRPr/>
            </a:pPr>
            <a:r>
              <a:rPr lang="en-US" sz="1200">
                <a:solidFill>
                  <a:prstClr val="white"/>
                </a:solidFill>
                <a:cs typeface="Arial" charset="0"/>
              </a:rPr>
              <a:t>Vu Pham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990618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76404"/>
            <a:ext cx="4040188" cy="4449763"/>
          </a:xfrm>
        </p:spPr>
        <p:txBody>
          <a:bodyPr/>
          <a:lstStyle>
            <a:lvl1pPr>
              <a:buSzPct val="60000"/>
              <a:buFontTx/>
              <a:buBlip>
                <a:blip r:embed="rId2"/>
              </a:buBlip>
              <a:defRPr sz="2400"/>
            </a:lvl1pPr>
            <a:lvl2pPr>
              <a:buSzPct val="60000"/>
              <a:buFontTx/>
              <a:buBlip>
                <a:blip r:embed="rId2"/>
              </a:buBlip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8" y="990618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8" y="1676404"/>
            <a:ext cx="4041775" cy="4449763"/>
          </a:xfrm>
        </p:spPr>
        <p:txBody>
          <a:bodyPr/>
          <a:lstStyle>
            <a:lvl1pPr>
              <a:buSzPct val="60000"/>
              <a:buFontTx/>
              <a:buBlip>
                <a:blip r:embed="rId2"/>
              </a:buBlip>
              <a:defRPr sz="2400"/>
            </a:lvl1pPr>
            <a:lvl2pPr>
              <a:buSzPct val="60000"/>
              <a:buFontTx/>
              <a:buBlip>
                <a:blip r:embed="rId2"/>
              </a:buBlip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839200" cy="762000"/>
          </a:xfrm>
        </p:spPr>
        <p:txBody>
          <a:bodyPr/>
          <a:lstStyle>
            <a:lvl1pPr marL="182880" algn="l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Date Placeholder 6"/>
          <p:cNvSpPr>
            <a:spLocks noGrp="1"/>
          </p:cNvSpPr>
          <p:nvPr>
            <p:ph type="dt" sz="half" idx="10"/>
          </p:nvPr>
        </p:nvSpPr>
        <p:spPr>
          <a:xfrm>
            <a:off x="0" y="6492894"/>
            <a:ext cx="1066800" cy="365125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2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572000" y="6492894"/>
            <a:ext cx="3505200" cy="365125"/>
          </a:xfrm>
        </p:spPr>
        <p:txBody>
          <a:bodyPr/>
          <a:lstStyle>
            <a:lvl1pPr algn="l"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>
                <a:solidFill>
                  <a:prstClr val="white"/>
                </a:solidFill>
              </a:rPr>
              <a:t>Ch. 1.   Fundamental Concept</a:t>
            </a:r>
          </a:p>
        </p:txBody>
      </p:sp>
      <p:sp>
        <p:nvSpPr>
          <p:cNvPr id="13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077200" y="6492894"/>
            <a:ext cx="1066800" cy="365125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4F25B14B-C98E-4C14-96E7-18DD3A29C179}" type="slidenum">
              <a:rPr lang="en-US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76200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rgbClr val="3333B2"/>
              </a:gs>
            </a:gsLst>
            <a:lin ang="10800000" scaled="1"/>
            <a:tileRect/>
          </a:gradFill>
          <a:ln>
            <a:noFill/>
          </a:ln>
          <a:effectLst>
            <a:outerShdw blurRad="50800" dist="889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572000" y="6477000"/>
            <a:ext cx="4572000" cy="381000"/>
          </a:xfrm>
          <a:prstGeom prst="rect">
            <a:avLst/>
          </a:prstGeom>
          <a:solidFill>
            <a:srgbClr val="3333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6477000"/>
            <a:ext cx="4572000" cy="38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915400" cy="762000"/>
          </a:xfrm>
        </p:spPr>
        <p:txBody>
          <a:bodyPr/>
          <a:lstStyle>
            <a:lvl1pPr marL="182880" algn="l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1066800" y="6477000"/>
            <a:ext cx="3505200" cy="381000"/>
          </a:xfrm>
        </p:spPr>
        <p:txBody>
          <a:bodyPr anchor="ctr">
            <a:normAutofit/>
          </a:bodyPr>
          <a:lstStyle>
            <a:lvl1pPr algn="r">
              <a:buNone/>
              <a:defRPr lang="en-US" sz="12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 baseline="0">
                <a:solidFill>
                  <a:schemeClr val="bg1"/>
                </a:solidFill>
              </a:defRPr>
            </a:lvl3pPr>
            <a:lvl4pPr>
              <a:defRPr baseline="0">
                <a:solidFill>
                  <a:schemeClr val="bg1"/>
                </a:solidFill>
              </a:defRPr>
            </a:lvl4pPr>
            <a:lvl5pPr>
              <a:defRPr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4"/>
          </p:nvPr>
        </p:nvSpPr>
        <p:spPr>
          <a:xfrm>
            <a:off x="0" y="6492894"/>
            <a:ext cx="1066800" cy="365125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5"/>
          </p:nvPr>
        </p:nvSpPr>
        <p:spPr>
          <a:xfrm>
            <a:off x="4572000" y="6492894"/>
            <a:ext cx="3505200" cy="365125"/>
          </a:xfrm>
        </p:spPr>
        <p:txBody>
          <a:bodyPr/>
          <a:lstStyle>
            <a:lvl1pPr algn="l"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>
                <a:solidFill>
                  <a:prstClr val="white"/>
                </a:solidFill>
              </a:rPr>
              <a:t>Ch. 1.   Fundamental Concept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6"/>
          </p:nvPr>
        </p:nvSpPr>
        <p:spPr>
          <a:xfrm>
            <a:off x="8077200" y="6492894"/>
            <a:ext cx="1066800" cy="365125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0F8ABFDA-DAF0-4496-8136-3108F5781C52}" type="slidenum">
              <a:rPr lang="en-US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572000" y="6477000"/>
            <a:ext cx="4572000" cy="381000"/>
          </a:xfrm>
          <a:prstGeom prst="rect">
            <a:avLst/>
          </a:prstGeom>
          <a:solidFill>
            <a:srgbClr val="3333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6477000"/>
            <a:ext cx="4572000" cy="38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1066800" y="6477000"/>
            <a:ext cx="3505200" cy="381000"/>
          </a:xfrm>
        </p:spPr>
        <p:txBody>
          <a:bodyPr anchor="ctr">
            <a:normAutofit/>
          </a:bodyPr>
          <a:lstStyle>
            <a:lvl1pPr algn="r">
              <a:buNone/>
              <a:defRPr lang="en-US" sz="12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 baseline="0">
                <a:solidFill>
                  <a:schemeClr val="bg1"/>
                </a:solidFill>
              </a:defRPr>
            </a:lvl3pPr>
            <a:lvl4pPr>
              <a:defRPr baseline="0">
                <a:solidFill>
                  <a:schemeClr val="bg1"/>
                </a:solidFill>
              </a:defRPr>
            </a:lvl4pPr>
            <a:lvl5pPr>
              <a:defRPr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6"/>
          <p:cNvSpPr>
            <a:spLocks noGrp="1"/>
          </p:cNvSpPr>
          <p:nvPr>
            <p:ph type="dt" sz="half" idx="14"/>
          </p:nvPr>
        </p:nvSpPr>
        <p:spPr>
          <a:xfrm>
            <a:off x="0" y="6492894"/>
            <a:ext cx="1066800" cy="365125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Footer Placeholder 7"/>
          <p:cNvSpPr>
            <a:spLocks noGrp="1"/>
          </p:cNvSpPr>
          <p:nvPr>
            <p:ph type="ftr" sz="quarter" idx="15"/>
          </p:nvPr>
        </p:nvSpPr>
        <p:spPr>
          <a:xfrm>
            <a:off x="4572000" y="6492894"/>
            <a:ext cx="3505200" cy="365125"/>
          </a:xfrm>
        </p:spPr>
        <p:txBody>
          <a:bodyPr/>
          <a:lstStyle>
            <a:lvl1pPr algn="l"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>
                <a:solidFill>
                  <a:prstClr val="white"/>
                </a:solidFill>
              </a:rPr>
              <a:t>Ch. 1.   Fundamental Concept</a:t>
            </a:r>
          </a:p>
        </p:txBody>
      </p:sp>
      <p:sp>
        <p:nvSpPr>
          <p:cNvPr id="7" name="Slide Number Placeholder 8"/>
          <p:cNvSpPr>
            <a:spLocks noGrp="1"/>
          </p:cNvSpPr>
          <p:nvPr>
            <p:ph type="sldNum" sz="quarter" idx="16"/>
          </p:nvPr>
        </p:nvSpPr>
        <p:spPr>
          <a:xfrm>
            <a:off x="8077200" y="6492894"/>
            <a:ext cx="1066800" cy="365125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7C05FB1-C35B-4870-BC50-C1BF2D042AF7}" type="slidenum">
              <a:rPr lang="en-US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5" y="273067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71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5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Ch. 1.   Fundamental Concept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02A947-F0B9-4AC8-B617-2CA04D399975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19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57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Ch. 1.   Fundamental Concept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DC05516-340B-459A-81CA-6701DA508FD3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9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6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7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 defTabSz="914400"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7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 defTabSz="914400"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Ch. 1.   Fundamental Concept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7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 defTabSz="914400">
              <a:defRPr/>
            </a:pPr>
            <a:fld id="{6D6CB6DE-1033-4C2C-8280-139BC16F7CB4}" type="slidenum">
              <a:rPr lang="en-US">
                <a:solidFill>
                  <a:prstClr val="black">
                    <a:tint val="75000"/>
                  </a:prstClr>
                </a:solidFill>
              </a:rPr>
              <a:pPr defTabSz="914400"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</p:sldLayoutIdLst>
  <p:hf sldNum="0"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stomShape 1">
            <a:extLst>
              <a:ext uri="{FF2B5EF4-FFF2-40B4-BE49-F238E27FC236}">
                <a16:creationId xmlns:a16="http://schemas.microsoft.com/office/drawing/2014/main" id="{6C8517FE-9207-46EF-AE78-F2FEF5B72488}"/>
              </a:ext>
            </a:extLst>
          </p:cNvPr>
          <p:cNvSpPr/>
          <p:nvPr/>
        </p:nvSpPr>
        <p:spPr>
          <a:xfrm>
            <a:off x="4572000" y="6477000"/>
            <a:ext cx="4572000" cy="381000"/>
          </a:xfrm>
          <a:prstGeom prst="rect">
            <a:avLst/>
          </a:prstGeom>
          <a:solidFill>
            <a:srgbClr val="3333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" name="CustomShape 2">
            <a:extLst>
              <a:ext uri="{FF2B5EF4-FFF2-40B4-BE49-F238E27FC236}">
                <a16:creationId xmlns:a16="http://schemas.microsoft.com/office/drawing/2014/main" id="{F0A57604-DD86-4341-8F4C-7E3558599A24}"/>
              </a:ext>
            </a:extLst>
          </p:cNvPr>
          <p:cNvSpPr/>
          <p:nvPr/>
        </p:nvSpPr>
        <p:spPr>
          <a:xfrm>
            <a:off x="0" y="6477000"/>
            <a:ext cx="4572000" cy="38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" name="CustomShape 3">
            <a:extLst>
              <a:ext uri="{FF2B5EF4-FFF2-40B4-BE49-F238E27FC236}">
                <a16:creationId xmlns:a16="http://schemas.microsoft.com/office/drawing/2014/main" id="{42E8FA55-AF1B-4D78-A577-A1749B71DC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" y="1295400"/>
            <a:ext cx="8228013" cy="2055813"/>
          </a:xfrm>
          <a:prstGeom prst="roundRect">
            <a:avLst>
              <a:gd name="adj" fmla="val 16667"/>
            </a:avLst>
          </a:prstGeom>
          <a:solidFill>
            <a:srgbClr val="3333B2"/>
          </a:solidFill>
          <a:ln w="25400">
            <a:solidFill>
              <a:srgbClr val="3333B2"/>
            </a:solidFill>
            <a:round/>
            <a:headEnd/>
            <a:tailEnd/>
          </a:ln>
          <a:effectLst>
            <a:outerShdw blurRad="114300" dist="152400" dir="2700000" algn="tl" rotWithShape="0">
              <a:srgbClr val="808080">
                <a:alpha val="39998"/>
              </a:srgbClr>
            </a:outerShdw>
          </a:effectLst>
        </p:spPr>
        <p:txBody>
          <a:bodyPr/>
          <a:lstStyle/>
          <a:p>
            <a:pPr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3" name="CustomShape 4">
            <a:extLst>
              <a:ext uri="{FF2B5EF4-FFF2-40B4-BE49-F238E27FC236}">
                <a16:creationId xmlns:a16="http://schemas.microsoft.com/office/drawing/2014/main" id="{7F75D085-800B-4879-946F-DCFCBEC6F61F}"/>
              </a:ext>
            </a:extLst>
          </p:cNvPr>
          <p:cNvSpPr/>
          <p:nvPr/>
        </p:nvSpPr>
        <p:spPr>
          <a:xfrm>
            <a:off x="1071563" y="6488113"/>
            <a:ext cx="3500437" cy="36988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IN" sz="1200" spc="-1">
                <a:solidFill>
                  <a:srgbClr val="FFFFFF"/>
                </a:solidFill>
                <a:latin typeface="Calibri"/>
              </a:rPr>
              <a:t>Vu Pham</a:t>
            </a:r>
            <a:endParaRPr lang="en-IN" sz="1200" spc="-1"/>
          </a:p>
        </p:txBody>
      </p:sp>
      <p:sp>
        <p:nvSpPr>
          <p:cNvPr id="1030" name="PlaceHolder 5">
            <a:extLst>
              <a:ext uri="{FF2B5EF4-FFF2-40B4-BE49-F238E27FC236}">
                <a16:creationId xmlns:a16="http://schemas.microsoft.com/office/drawing/2014/main" id="{C7F7B2DE-9DD7-4094-9C43-091E1739D12C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273050"/>
            <a:ext cx="8229600" cy="1144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the title text format</a:t>
            </a:r>
          </a:p>
        </p:txBody>
      </p:sp>
      <p:sp>
        <p:nvSpPr>
          <p:cNvPr id="5" name="PlaceHolder 6">
            <a:extLst>
              <a:ext uri="{FF2B5EF4-FFF2-40B4-BE49-F238E27FC236}">
                <a16:creationId xmlns:a16="http://schemas.microsoft.com/office/drawing/2014/main" id="{A3E8FDBC-BBBD-4C0F-A99B-6FC7D41AD561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457200" y="1604963"/>
            <a:ext cx="8229600" cy="3976687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r>
              <a:rPr lang="en-IN"/>
              <a:t>Click to edit the outline text format</a:t>
            </a:r>
          </a:p>
          <a:p>
            <a:pPr lvl="1"/>
            <a:r>
              <a:rPr lang="en-IN"/>
              <a:t>Second Outline Level</a:t>
            </a:r>
          </a:p>
          <a:p>
            <a:pPr lvl="2"/>
            <a:r>
              <a:rPr lang="en-IN"/>
              <a:t>Third Outline Level</a:t>
            </a:r>
          </a:p>
          <a:p>
            <a:pPr lvl="3"/>
            <a:r>
              <a:rPr lang="en-IN"/>
              <a:t>Fourth Outline Level</a:t>
            </a:r>
          </a:p>
          <a:p>
            <a:pPr lvl="4"/>
            <a:r>
              <a:rPr lang="en-IN"/>
              <a:t>Fifth Outline Level</a:t>
            </a:r>
          </a:p>
          <a:p>
            <a:pPr lvl="5"/>
            <a:r>
              <a:rPr lang="en-IN"/>
              <a:t>Sixth Outline Level</a:t>
            </a:r>
          </a:p>
          <a:p>
            <a:pPr lvl="6"/>
            <a:r>
              <a:rPr lang="en-IN"/>
              <a:t>Seventh Outline Level</a:t>
            </a:r>
          </a:p>
        </p:txBody>
      </p:sp>
    </p:spTree>
    <p:extLst>
      <p:ext uri="{BB962C8B-B14F-4D97-AF65-F5344CB8AC3E}">
        <p14:creationId xmlns:p14="http://schemas.microsoft.com/office/powerpoint/2010/main" val="30314380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MS PGothic" panose="020B0600070205080204" pitchFamily="34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MS PGothic" panose="020B0600070205080204" pitchFamily="34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MS PGothic" panose="020B0600070205080204" pitchFamily="34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MS PGothic" panose="020B0600070205080204" pitchFamily="34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MS PGothic" panose="020B0600070205080204" pitchFamily="34" charset="-128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Arial" pitchFamily="34" charset="0"/>
          <a:ea typeface="MS PGothic" panose="020B0600070205080204" pitchFamily="34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Arial" pitchFamily="34" charset="0"/>
          <a:ea typeface="MS PGothic" panose="020B0600070205080204" pitchFamily="34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Arial" pitchFamily="34" charset="0"/>
          <a:ea typeface="MS PGothic" panose="020B0600070205080204" pitchFamily="34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Arial" pitchFamily="34" charset="0"/>
          <a:ea typeface="MS PGothic" panose="020B0600070205080204" pitchFamily="34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pitchFamily="34" charset="0"/>
          <a:ea typeface="MS PGothic" panose="020B0600070205080204" pitchFamily="34" charset="-128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pitchFamily="34" charset="0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pitchFamily="34" charset="0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pitchFamily="34" charset="0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pitchFamily="34" charset="0"/>
        </a:defRPr>
      </a:lvl9pPr>
    </p:bodyStyle>
    <p:otherStyle/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5.emf"/><Relationship Id="rId4" Type="http://schemas.openxmlformats.org/officeDocument/2006/relationships/customXml" Target="../ink/ink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em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ustomXml" Target="../ink/ink9.xm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0.xm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em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1.xm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ustomXml" Target="../ink/ink12.xm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ustomXml" Target="../ink/ink13.xm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ustomXml" Target="../ink/ink14.xm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s://kafka.apache.org/downloads" TargetMode="External"/><Relationship Id="rId3" Type="http://schemas.openxmlformats.org/officeDocument/2006/relationships/hyperlink" Target="https://github.com/apache/kafka/tree/trunk/streams/examples/src/main/java/org/apache/kafka/streams/examples" TargetMode="External"/><Relationship Id="rId7" Type="http://schemas.openxmlformats.org/officeDocument/2006/relationships/hyperlink" Target="https://www.manning.com/books/kafka-streams-in-action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docs.confluent.io/current/streams/javadocs/index.html" TargetMode="External"/><Relationship Id="rId5" Type="http://schemas.openxmlformats.org/officeDocument/2006/relationships/hyperlink" Target="https://github.com/apache/kafka/tree/trunk/streams" TargetMode="External"/><Relationship Id="rId4" Type="http://schemas.openxmlformats.org/officeDocument/2006/relationships/hyperlink" Target="https://github.com/confluentinc/examples/tree/master/kafka-streams" TargetMode="External"/><Relationship Id="rId9" Type="http://schemas.openxmlformats.org/officeDocument/2006/relationships/hyperlink" Target="http://www.confluent.io/download" TargetMode="Externa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emf"/><Relationship Id="rId5" Type="http://schemas.openxmlformats.org/officeDocument/2006/relationships/customXml" Target="../ink/ink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emf"/><Relationship Id="rId4" Type="http://schemas.openxmlformats.org/officeDocument/2006/relationships/customXml" Target="../ink/ink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5">
            <a:extLst>
              <a:ext uri="{FF2B5EF4-FFF2-40B4-BE49-F238E27FC236}">
                <a16:creationId xmlns:a16="http://schemas.microsoft.com/office/drawing/2014/main" id="{5783A1A6-D177-48D1-8E5E-3548B66A89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" y="1447800"/>
            <a:ext cx="7772400" cy="1620838"/>
          </a:xfrm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kern="1200" dirty="0">
                <a:solidFill>
                  <a:prstClr val="white"/>
                </a:solidFill>
                <a:latin typeface="Calibri"/>
                <a:ea typeface="+mj-ea"/>
                <a:cs typeface="+mj-cs"/>
              </a:rPr>
              <a:t>Introduction to Kafka</a:t>
            </a:r>
            <a:endParaRPr lang="en-IN" b="1" spc="-1" dirty="0">
              <a:solidFill>
                <a:schemeClr val="bg1"/>
              </a:solidFill>
              <a:latin typeface="Calibri" panose="020F0502020204030204" pitchFamily="34" charset="0"/>
              <a:ea typeface="ＭＳ Ｐゴシック" charset="0"/>
              <a:cs typeface="Calibri" panose="020F0502020204030204" pitchFamily="34" charset="0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BE85DA8F-58FD-43CC-A204-51D5BE3B27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19700" y="4868863"/>
            <a:ext cx="4119563" cy="1511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252595"/>
                </a:solidFill>
                <a:effectLst/>
                <a:uLnTx/>
                <a:uFillTx/>
                <a:latin typeface="Arial Narrow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Dr. Rajiv Misra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Dept. of Computer Science &amp; Engg.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Indian Institute of Technology Patna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 Narrow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rajivm@iitp.ac.in</a:t>
            </a:r>
          </a:p>
        </p:txBody>
      </p:sp>
      <p:pic>
        <p:nvPicPr>
          <p:cNvPr id="5123" name="Picture 2" descr="Related image">
            <a:extLst>
              <a:ext uri="{FF2B5EF4-FFF2-40B4-BE49-F238E27FC236}">
                <a16:creationId xmlns:a16="http://schemas.microsoft.com/office/drawing/2014/main" id="{EA2EBC0B-AEE1-4765-8085-985B3FFC8B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769"/>
          <a:stretch>
            <a:fillRect/>
          </a:stretch>
        </p:blipFill>
        <p:spPr bwMode="auto">
          <a:xfrm>
            <a:off x="395288" y="4292600"/>
            <a:ext cx="2974975" cy="2028825"/>
          </a:xfrm>
          <a:prstGeom prst="rect">
            <a:avLst/>
          </a:prstGeom>
          <a:noFill/>
          <a:ln w="2857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ustomShape 4">
            <a:extLst>
              <a:ext uri="{FF2B5EF4-FFF2-40B4-BE49-F238E27FC236}">
                <a16:creationId xmlns:a16="http://schemas.microsoft.com/office/drawing/2014/main" id="{65498602-D572-494C-94CF-776C9FA3EEF2}"/>
              </a:ext>
            </a:extLst>
          </p:cNvPr>
          <p:cNvSpPr/>
          <p:nvPr/>
        </p:nvSpPr>
        <p:spPr>
          <a:xfrm>
            <a:off x="0" y="6524625"/>
            <a:ext cx="4572000" cy="2936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</a:rPr>
              <a:t>Big Data Computing</a:t>
            </a:r>
            <a:endParaRPr kumimoji="0" lang="en-IN" sz="24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5125" name="Footer Placeholder 3">
            <a:extLst>
              <a:ext uri="{FF2B5EF4-FFF2-40B4-BE49-F238E27FC236}">
                <a16:creationId xmlns:a16="http://schemas.microsoft.com/office/drawing/2014/main" id="{A057D7CD-1984-48DF-8134-DF6F3CA431AB}"/>
              </a:ext>
            </a:extLst>
          </p:cNvPr>
          <p:cNvSpPr txBox="1">
            <a:spLocks/>
          </p:cNvSpPr>
          <p:nvPr/>
        </p:nvSpPr>
        <p:spPr bwMode="auto">
          <a:xfrm>
            <a:off x="4572000" y="6453188"/>
            <a:ext cx="45720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lvl="0"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b="1" spc="-1" dirty="0">
                <a:solidFill>
                  <a:prstClr val="white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Introduction to Kafka</a:t>
            </a:r>
            <a:endParaRPr kumimoji="0" lang="en-US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</a:endParaRPr>
          </a:p>
        </p:txBody>
      </p:sp>
      <p:pic>
        <p:nvPicPr>
          <p:cNvPr id="5132" name="Picture 1" descr="iitp2.png">
            <a:extLst>
              <a:ext uri="{FF2B5EF4-FFF2-40B4-BE49-F238E27FC236}">
                <a16:creationId xmlns:a16="http://schemas.microsoft.com/office/drawing/2014/main" id="{DF4ACD2B-725B-441A-930F-6FA9F94E49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938" y="4797425"/>
            <a:ext cx="1584325" cy="158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4947120" y="3352680"/>
              <a:ext cx="3779280" cy="162900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938840" y="3343320"/>
                <a:ext cx="3801240" cy="16477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sz="2400" dirty="0"/>
              <a:t>Kafka can be used to aggregate user activity data such as clicks, navigation, and searches from different websites of an organization; such user activities can be sent to a real-time monitoring system and </a:t>
            </a:r>
            <a:r>
              <a:rPr lang="en-US" sz="2400" dirty="0" err="1"/>
              <a:t>hadoop</a:t>
            </a:r>
            <a:r>
              <a:rPr lang="en-US" sz="2400" dirty="0"/>
              <a:t> system for offline processing.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400" b="1" dirty="0"/>
              <a:t>Aggregating User Activity Using Kafka-Example</a:t>
            </a:r>
            <a:endParaRPr lang="en-IN" sz="3400" b="1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 l="16105" t="43750" r="16691" b="9896"/>
          <a:stretch>
            <a:fillRect/>
          </a:stretch>
        </p:blipFill>
        <p:spPr bwMode="auto">
          <a:xfrm>
            <a:off x="0" y="2800350"/>
            <a:ext cx="9144000" cy="365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Footer Placeholder 3"/>
          <p:cNvSpPr txBox="1">
            <a:spLocks/>
          </p:cNvSpPr>
          <p:nvPr/>
        </p:nvSpPr>
        <p:spPr>
          <a:xfrm>
            <a:off x="5210637" y="6492894"/>
            <a:ext cx="3933371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lvl="0" algn="ctr" defTabSz="914400">
              <a:defRPr/>
            </a:pPr>
            <a:r>
              <a:rPr lang="en-US" sz="2200" b="1" dirty="0">
                <a:solidFill>
                  <a:prstClr val="white"/>
                </a:solidFill>
              </a:rPr>
              <a:t>Introduction to Kafka</a:t>
            </a:r>
            <a:endParaRPr kumimoji="0" lang="en-US" sz="2200" b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CustomShape 4">
            <a:extLst>
              <a:ext uri="{FF2B5EF4-FFF2-40B4-BE49-F238E27FC236}">
                <a16:creationId xmlns:a16="http://schemas.microsoft.com/office/drawing/2014/main" id="{12D653DA-D188-470A-A06B-0249051E79E5}"/>
              </a:ext>
            </a:extLst>
          </p:cNvPr>
          <p:cNvSpPr/>
          <p:nvPr/>
        </p:nvSpPr>
        <p:spPr>
          <a:xfrm>
            <a:off x="0" y="6524625"/>
            <a:ext cx="4572000" cy="2936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</a:rPr>
              <a:t>Big Data Computing</a:t>
            </a:r>
            <a:endParaRPr kumimoji="0" lang="en-IN" sz="24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1488600" y="3131280"/>
              <a:ext cx="5870160" cy="279756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80320" y="3121920"/>
                <a:ext cx="5889240" cy="28173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-19050" y="762008"/>
            <a:ext cx="9163050" cy="5059363"/>
          </a:xfrm>
        </p:spPr>
        <p:txBody>
          <a:bodyPr/>
          <a:lstStyle/>
          <a:p>
            <a:pPr>
              <a:buNone/>
            </a:pPr>
            <a:r>
              <a:rPr lang="en-US" sz="2200" dirty="0"/>
              <a:t>The Kafka data model consists of messages and topics.</a:t>
            </a:r>
          </a:p>
          <a:p>
            <a:pPr lvl="1"/>
            <a:r>
              <a:rPr lang="en-US" sz="2000" b="1" dirty="0">
                <a:solidFill>
                  <a:srgbClr val="002060"/>
                </a:solidFill>
              </a:rPr>
              <a:t>Messages represent information such as, lines in a log file, a row of stock market data, or an error message from a system.</a:t>
            </a:r>
          </a:p>
          <a:p>
            <a:pPr lvl="1"/>
            <a:r>
              <a:rPr lang="en-US" sz="2000" b="1" dirty="0">
                <a:solidFill>
                  <a:srgbClr val="002060"/>
                </a:solidFill>
              </a:rPr>
              <a:t>Messages are grouped into categories called topics.                                            Example: </a:t>
            </a:r>
            <a:r>
              <a:rPr lang="en-US" sz="2000" b="1" dirty="0" err="1">
                <a:solidFill>
                  <a:srgbClr val="002060"/>
                </a:solidFill>
              </a:rPr>
              <a:t>LogMessage</a:t>
            </a:r>
            <a:r>
              <a:rPr lang="en-US" sz="2000" b="1" dirty="0">
                <a:solidFill>
                  <a:srgbClr val="002060"/>
                </a:solidFill>
              </a:rPr>
              <a:t> and Stock Message.</a:t>
            </a:r>
          </a:p>
          <a:p>
            <a:pPr lvl="1"/>
            <a:r>
              <a:rPr lang="en-US" sz="2000" b="1" dirty="0">
                <a:solidFill>
                  <a:srgbClr val="002060"/>
                </a:solidFill>
              </a:rPr>
              <a:t>The processes that publish messages into a topic in Kafka are known as producers.</a:t>
            </a:r>
          </a:p>
          <a:p>
            <a:pPr lvl="1"/>
            <a:r>
              <a:rPr lang="en-US" sz="2000" b="1" dirty="0">
                <a:solidFill>
                  <a:srgbClr val="002060"/>
                </a:solidFill>
              </a:rPr>
              <a:t>The processes that receive the messages from a topic in Kafka are known as consumers.</a:t>
            </a:r>
          </a:p>
          <a:p>
            <a:pPr lvl="1"/>
            <a:r>
              <a:rPr lang="en-US" sz="2000" b="1" dirty="0">
                <a:solidFill>
                  <a:srgbClr val="002060"/>
                </a:solidFill>
              </a:rPr>
              <a:t>The processes or servers within Kafka that process the messages are known as brokers.</a:t>
            </a:r>
          </a:p>
          <a:p>
            <a:pPr lvl="1"/>
            <a:r>
              <a:rPr lang="en-US" sz="2000" b="1" dirty="0">
                <a:solidFill>
                  <a:srgbClr val="002060"/>
                </a:solidFill>
              </a:rPr>
              <a:t>A Kafka cluster consists of a set of </a:t>
            </a:r>
            <a:r>
              <a:rPr lang="en-US" sz="2100" b="1" dirty="0">
                <a:solidFill>
                  <a:srgbClr val="002060"/>
                </a:solidFill>
              </a:rPr>
              <a:t>brokers that process the messages.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400" b="1" dirty="0"/>
              <a:t>Kafka Data Model</a:t>
            </a:r>
            <a:endParaRPr lang="en-IN" sz="3400" b="1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 l="19619" t="70313" r="22401" b="3125"/>
          <a:stretch>
            <a:fillRect/>
          </a:stretch>
        </p:blipFill>
        <p:spPr bwMode="auto">
          <a:xfrm>
            <a:off x="0" y="4972050"/>
            <a:ext cx="9144000" cy="1885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Footer Placeholder 3"/>
          <p:cNvSpPr txBox="1">
            <a:spLocks/>
          </p:cNvSpPr>
          <p:nvPr/>
        </p:nvSpPr>
        <p:spPr>
          <a:xfrm>
            <a:off x="5210637" y="6492894"/>
            <a:ext cx="3933371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lvl="0" algn="ctr" defTabSz="914400">
              <a:defRPr/>
            </a:pPr>
            <a:r>
              <a:rPr lang="en-US" sz="2200" b="1" dirty="0">
                <a:solidFill>
                  <a:prstClr val="white"/>
                </a:solidFill>
              </a:rPr>
              <a:t>Introduction to Kafka</a:t>
            </a:r>
            <a:endParaRPr kumimoji="0" lang="en-US" sz="2200" b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705600" y="738360"/>
              <a:ext cx="8060040" cy="587952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96600" y="727200"/>
                <a:ext cx="8080920" cy="59025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 l="25037" t="60417" r="26061" b="8594"/>
          <a:stretch>
            <a:fillRect/>
          </a:stretch>
        </p:blipFill>
        <p:spPr bwMode="auto">
          <a:xfrm>
            <a:off x="1219200" y="4438650"/>
            <a:ext cx="6362700" cy="2000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04800" y="781058"/>
            <a:ext cx="8553450" cy="5059363"/>
          </a:xfrm>
        </p:spPr>
        <p:txBody>
          <a:bodyPr/>
          <a:lstStyle/>
          <a:p>
            <a:r>
              <a:rPr lang="en-US" sz="2400" dirty="0"/>
              <a:t>A topic is a category of messages in Kafka.</a:t>
            </a:r>
          </a:p>
          <a:p>
            <a:r>
              <a:rPr lang="en-US" sz="2400" dirty="0"/>
              <a:t>The producers publish the messages into topics.</a:t>
            </a:r>
          </a:p>
          <a:p>
            <a:r>
              <a:rPr lang="en-US" sz="2400" dirty="0"/>
              <a:t>The consumers read the messages from topics.</a:t>
            </a:r>
          </a:p>
          <a:p>
            <a:r>
              <a:rPr lang="en-US" sz="2400" dirty="0"/>
              <a:t>A topic is divided into one or more partitions.</a:t>
            </a:r>
          </a:p>
          <a:p>
            <a:r>
              <a:rPr lang="en-US" sz="2400" dirty="0"/>
              <a:t>A partition is also known as a commit log.</a:t>
            </a:r>
          </a:p>
          <a:p>
            <a:r>
              <a:rPr lang="en-US" sz="2400" dirty="0"/>
              <a:t>Each partition contains an ordered set of messages.</a:t>
            </a:r>
          </a:p>
          <a:p>
            <a:r>
              <a:rPr lang="en-US" sz="2400" dirty="0"/>
              <a:t>Each message is identified by its offset in the partition.</a:t>
            </a:r>
          </a:p>
          <a:p>
            <a:r>
              <a:rPr lang="en-US" sz="2400" dirty="0"/>
              <a:t>Messages are added at one end of the partition and consumed at the other.</a:t>
            </a:r>
            <a:endParaRPr lang="en-IN" sz="22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Topics</a:t>
            </a:r>
            <a:endParaRPr lang="en-IN" b="1" dirty="0"/>
          </a:p>
        </p:txBody>
      </p:sp>
      <p:sp>
        <p:nvSpPr>
          <p:cNvPr id="7" name="Footer Placeholder 3"/>
          <p:cNvSpPr txBox="1">
            <a:spLocks/>
          </p:cNvSpPr>
          <p:nvPr/>
        </p:nvSpPr>
        <p:spPr>
          <a:xfrm>
            <a:off x="5210637" y="6492894"/>
            <a:ext cx="3933371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lvl="0" algn="ctr" defTabSz="914400">
              <a:defRPr/>
            </a:pPr>
            <a:r>
              <a:rPr lang="en-US" sz="2200" b="1" dirty="0">
                <a:solidFill>
                  <a:prstClr val="white"/>
                </a:solidFill>
              </a:rPr>
              <a:t>Introduction to Kafka</a:t>
            </a:r>
            <a:endParaRPr kumimoji="0" lang="en-US" sz="2200" b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CustomShape 4">
            <a:extLst>
              <a:ext uri="{FF2B5EF4-FFF2-40B4-BE49-F238E27FC236}">
                <a16:creationId xmlns:a16="http://schemas.microsoft.com/office/drawing/2014/main" id="{35D52376-BC2F-47A6-93CF-58C423A84539}"/>
              </a:ext>
            </a:extLst>
          </p:cNvPr>
          <p:cNvSpPr/>
          <p:nvPr/>
        </p:nvSpPr>
        <p:spPr>
          <a:xfrm>
            <a:off x="0" y="6524625"/>
            <a:ext cx="4572000" cy="2936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</a:rPr>
              <a:t>Big Data Computing</a:t>
            </a:r>
            <a:endParaRPr kumimoji="0" lang="en-IN" sz="24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900360" y="96120"/>
              <a:ext cx="7192080" cy="628740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91720" y="87840"/>
                <a:ext cx="7215840" cy="63054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04800" y="781058"/>
            <a:ext cx="8553450" cy="5059363"/>
          </a:xfrm>
        </p:spPr>
        <p:txBody>
          <a:bodyPr/>
          <a:lstStyle/>
          <a:p>
            <a:r>
              <a:rPr lang="en-US" sz="2400" dirty="0"/>
              <a:t>Topics are divided into partitions, which are the unit of parallelism in Kafka.</a:t>
            </a:r>
          </a:p>
          <a:p>
            <a:endParaRPr lang="en-US" sz="2400" dirty="0"/>
          </a:p>
          <a:p>
            <a:pPr lvl="1"/>
            <a:r>
              <a:rPr lang="en-US" sz="2400" dirty="0"/>
              <a:t>Partitions allow messages in a topic to be distributed to multiple servers.</a:t>
            </a:r>
          </a:p>
          <a:p>
            <a:pPr lvl="1"/>
            <a:r>
              <a:rPr lang="en-US" sz="2400" dirty="0"/>
              <a:t>A topic can have any number of partitions.</a:t>
            </a:r>
          </a:p>
          <a:p>
            <a:pPr lvl="1"/>
            <a:r>
              <a:rPr lang="en-US" sz="2400" dirty="0"/>
              <a:t>Each partition should fit in a single Kafka server.</a:t>
            </a:r>
          </a:p>
          <a:p>
            <a:pPr lvl="1"/>
            <a:r>
              <a:rPr lang="en-US" sz="2400" dirty="0"/>
              <a:t>The number of partitions decide the parallelism of the topic.</a:t>
            </a:r>
            <a:endParaRPr lang="en-IN" sz="24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Partitions</a:t>
            </a:r>
            <a:endParaRPr lang="en-IN" b="1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 l="25037" t="60417" r="26061" b="8594"/>
          <a:stretch>
            <a:fillRect/>
          </a:stretch>
        </p:blipFill>
        <p:spPr bwMode="auto">
          <a:xfrm>
            <a:off x="1352550" y="4171950"/>
            <a:ext cx="6362700" cy="2266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Footer Placeholder 3"/>
          <p:cNvSpPr txBox="1">
            <a:spLocks/>
          </p:cNvSpPr>
          <p:nvPr/>
        </p:nvSpPr>
        <p:spPr>
          <a:xfrm>
            <a:off x="5210637" y="6492894"/>
            <a:ext cx="3933371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lvl="0" algn="ctr" defTabSz="914400">
              <a:defRPr/>
            </a:pPr>
            <a:r>
              <a:rPr lang="en-US" sz="2200" b="1" dirty="0">
                <a:solidFill>
                  <a:prstClr val="white"/>
                </a:solidFill>
              </a:rPr>
              <a:t>Introduction to Kafka</a:t>
            </a:r>
            <a:endParaRPr kumimoji="0" lang="en-US" sz="2200" b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CustomShape 4">
            <a:extLst>
              <a:ext uri="{FF2B5EF4-FFF2-40B4-BE49-F238E27FC236}">
                <a16:creationId xmlns:a16="http://schemas.microsoft.com/office/drawing/2014/main" id="{AB8793A7-AF97-4A26-90F0-32028388B5D9}"/>
              </a:ext>
            </a:extLst>
          </p:cNvPr>
          <p:cNvSpPr/>
          <p:nvPr/>
        </p:nvSpPr>
        <p:spPr>
          <a:xfrm>
            <a:off x="0" y="6524625"/>
            <a:ext cx="4572000" cy="2936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</a:rPr>
              <a:t>Big Data Computing</a:t>
            </a:r>
            <a:endParaRPr kumimoji="0" lang="en-IN" sz="24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 l="23280" t="64323" r="27965" b="2604"/>
          <a:stretch>
            <a:fillRect/>
          </a:stretch>
        </p:blipFill>
        <p:spPr bwMode="auto">
          <a:xfrm>
            <a:off x="1238250" y="4191000"/>
            <a:ext cx="6343650" cy="2247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04800" y="781059"/>
            <a:ext cx="8553450" cy="3486142"/>
          </a:xfrm>
        </p:spPr>
        <p:txBody>
          <a:bodyPr/>
          <a:lstStyle/>
          <a:p>
            <a:r>
              <a:rPr lang="en-US" sz="2200" dirty="0"/>
              <a:t>Partitions can be distributed across the Kafka cluster.</a:t>
            </a:r>
          </a:p>
          <a:p>
            <a:r>
              <a:rPr lang="en-US" sz="2200" dirty="0"/>
              <a:t>Each Kafka server may handle one or more partitions.</a:t>
            </a:r>
          </a:p>
          <a:p>
            <a:r>
              <a:rPr lang="en-US" sz="2200" dirty="0"/>
              <a:t>A partition can be replicated across several servers fro fault-tolerance.</a:t>
            </a:r>
          </a:p>
          <a:p>
            <a:r>
              <a:rPr lang="en-US" sz="2200" dirty="0"/>
              <a:t>One server is marked as a leader for the partition and the others are marked as followers.</a:t>
            </a:r>
          </a:p>
          <a:p>
            <a:r>
              <a:rPr lang="en-US" sz="2200" dirty="0"/>
              <a:t>The leader controls the read and write for the partition, whereas, the followers replicate the data.</a:t>
            </a:r>
          </a:p>
          <a:p>
            <a:r>
              <a:rPr lang="en-US" sz="2200" dirty="0"/>
              <a:t>If a leader fails, one of the followers automatically become the leader.</a:t>
            </a:r>
          </a:p>
          <a:p>
            <a:r>
              <a:rPr lang="en-US" sz="2200" dirty="0"/>
              <a:t>Zookeeper is used for the leader selection. </a:t>
            </a:r>
            <a:endParaRPr lang="en-IN" sz="22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Partition Distribution</a:t>
            </a:r>
            <a:endParaRPr lang="en-IN" b="1" dirty="0"/>
          </a:p>
        </p:txBody>
      </p:sp>
      <p:sp>
        <p:nvSpPr>
          <p:cNvPr id="7" name="Footer Placeholder 3"/>
          <p:cNvSpPr txBox="1">
            <a:spLocks/>
          </p:cNvSpPr>
          <p:nvPr/>
        </p:nvSpPr>
        <p:spPr>
          <a:xfrm>
            <a:off x="5210637" y="6492894"/>
            <a:ext cx="3933371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lvl="0" algn="ctr" defTabSz="914400">
              <a:defRPr/>
            </a:pPr>
            <a:r>
              <a:rPr lang="en-US" sz="2200" b="1" dirty="0">
                <a:solidFill>
                  <a:prstClr val="white"/>
                </a:solidFill>
              </a:rPr>
              <a:t>Introduction to Kafka</a:t>
            </a:r>
            <a:endParaRPr kumimoji="0" lang="en-US" sz="2200" b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CustomShape 4">
            <a:extLst>
              <a:ext uri="{FF2B5EF4-FFF2-40B4-BE49-F238E27FC236}">
                <a16:creationId xmlns:a16="http://schemas.microsoft.com/office/drawing/2014/main" id="{E69D4610-CF35-4A17-ACC1-3453A535BECB}"/>
              </a:ext>
            </a:extLst>
          </p:cNvPr>
          <p:cNvSpPr/>
          <p:nvPr/>
        </p:nvSpPr>
        <p:spPr>
          <a:xfrm>
            <a:off x="0" y="6524625"/>
            <a:ext cx="4572000" cy="2936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</a:rPr>
              <a:t>Big Data Computing</a:t>
            </a:r>
            <a:endParaRPr kumimoji="0" lang="en-IN" sz="24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1883520" y="2979000"/>
              <a:ext cx="7260840" cy="346320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72720" y="2969640"/>
                <a:ext cx="7284240" cy="34797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04800" y="781059"/>
            <a:ext cx="8553450" cy="3486142"/>
          </a:xfrm>
        </p:spPr>
        <p:txBody>
          <a:bodyPr/>
          <a:lstStyle/>
          <a:p>
            <a:pPr>
              <a:buNone/>
            </a:pPr>
            <a:r>
              <a:rPr lang="en-US" sz="2200" dirty="0"/>
              <a:t>The producer is the creator of the message in Kafka.</a:t>
            </a:r>
          </a:p>
          <a:p>
            <a:pPr>
              <a:buNone/>
            </a:pPr>
            <a:endParaRPr lang="en-US" sz="2200" dirty="0"/>
          </a:p>
          <a:p>
            <a:r>
              <a:rPr lang="en-US" sz="2200" dirty="0"/>
              <a:t>The producers place the message to a particular topic.</a:t>
            </a:r>
          </a:p>
          <a:p>
            <a:r>
              <a:rPr lang="en-US" sz="2200" dirty="0"/>
              <a:t>The producers also decide which partition to place the message into.</a:t>
            </a:r>
          </a:p>
          <a:p>
            <a:r>
              <a:rPr lang="en-US" sz="2200" dirty="0"/>
              <a:t>Topics should already exist before a message is placed by the producer.</a:t>
            </a:r>
          </a:p>
          <a:p>
            <a:r>
              <a:rPr lang="en-US" sz="2200" dirty="0"/>
              <a:t>Messages are added at one end of the partition.</a:t>
            </a:r>
            <a:endParaRPr lang="en-IN" sz="22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Producers</a:t>
            </a:r>
            <a:endParaRPr lang="en-IN" b="1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 l="24158" t="58594" r="33089" b="6250"/>
          <a:stretch>
            <a:fillRect/>
          </a:stretch>
        </p:blipFill>
        <p:spPr bwMode="auto">
          <a:xfrm>
            <a:off x="742950" y="3390900"/>
            <a:ext cx="7581900" cy="287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Footer Placeholder 3"/>
          <p:cNvSpPr txBox="1">
            <a:spLocks/>
          </p:cNvSpPr>
          <p:nvPr/>
        </p:nvSpPr>
        <p:spPr>
          <a:xfrm>
            <a:off x="5210637" y="6492894"/>
            <a:ext cx="3933371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lvl="0" algn="ctr" defTabSz="914400">
              <a:defRPr/>
            </a:pPr>
            <a:r>
              <a:rPr lang="en-US" sz="2200" b="1" dirty="0">
                <a:solidFill>
                  <a:prstClr val="white"/>
                </a:solidFill>
              </a:rPr>
              <a:t>Introduction to Kafka</a:t>
            </a:r>
            <a:endParaRPr kumimoji="0" lang="en-US" sz="2200" b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CustomShape 4">
            <a:extLst>
              <a:ext uri="{FF2B5EF4-FFF2-40B4-BE49-F238E27FC236}">
                <a16:creationId xmlns:a16="http://schemas.microsoft.com/office/drawing/2014/main" id="{5A1D0D4E-B4E9-45A2-A9EA-901DFA0534B7}"/>
              </a:ext>
            </a:extLst>
          </p:cNvPr>
          <p:cNvSpPr/>
          <p:nvPr/>
        </p:nvSpPr>
        <p:spPr>
          <a:xfrm>
            <a:off x="0" y="6524625"/>
            <a:ext cx="4572000" cy="2936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</a:rPr>
              <a:t>Big Data Computing</a:t>
            </a:r>
            <a:endParaRPr kumimoji="0" lang="en-IN" sz="24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4649400" y="3551040"/>
              <a:ext cx="929880" cy="215352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641120" y="3544920"/>
                <a:ext cx="945000" cy="21715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04800" y="781059"/>
            <a:ext cx="8553450" cy="3105141"/>
          </a:xfrm>
        </p:spPr>
        <p:txBody>
          <a:bodyPr/>
          <a:lstStyle/>
          <a:p>
            <a:pPr>
              <a:buNone/>
            </a:pPr>
            <a:r>
              <a:rPr lang="en-US" sz="2200" dirty="0"/>
              <a:t>The consumer is the receiver of the message in Kafka.</a:t>
            </a:r>
          </a:p>
          <a:p>
            <a:pPr>
              <a:buNone/>
            </a:pPr>
            <a:endParaRPr lang="en-US" sz="2200" dirty="0"/>
          </a:p>
          <a:p>
            <a:r>
              <a:rPr lang="en-US" sz="2200" dirty="0"/>
              <a:t>Each consumer belongs to a consumer group.</a:t>
            </a:r>
          </a:p>
          <a:p>
            <a:r>
              <a:rPr lang="en-US" sz="2200" dirty="0"/>
              <a:t>A consumer group may have one or more consumers.</a:t>
            </a:r>
          </a:p>
          <a:p>
            <a:r>
              <a:rPr lang="en-US" sz="2200" dirty="0"/>
              <a:t>The consumers specify what topics they want to listen to</a:t>
            </a:r>
            <a:r>
              <a:rPr lang="en-IN" sz="2200" dirty="0"/>
              <a:t>.</a:t>
            </a:r>
          </a:p>
          <a:p>
            <a:r>
              <a:rPr lang="en-US" sz="2200" dirty="0"/>
              <a:t>A message is sent to all the consumers in a consumer group.</a:t>
            </a:r>
          </a:p>
          <a:p>
            <a:r>
              <a:rPr lang="en-US" sz="2200" dirty="0"/>
              <a:t>The consumer groups are used to control the messaging system.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Consumers</a:t>
            </a:r>
            <a:endParaRPr lang="en-IN" b="1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 l="16838" t="58333" r="22401" b="6250"/>
          <a:stretch>
            <a:fillRect/>
          </a:stretch>
        </p:blipFill>
        <p:spPr bwMode="auto">
          <a:xfrm>
            <a:off x="685800" y="3714750"/>
            <a:ext cx="7905750" cy="259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Footer Placeholder 3"/>
          <p:cNvSpPr txBox="1">
            <a:spLocks/>
          </p:cNvSpPr>
          <p:nvPr/>
        </p:nvSpPr>
        <p:spPr>
          <a:xfrm>
            <a:off x="5210637" y="6492894"/>
            <a:ext cx="3933371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lvl="0" algn="ctr" defTabSz="914400">
              <a:defRPr/>
            </a:pPr>
            <a:r>
              <a:rPr lang="en-US" sz="2200" b="1" dirty="0">
                <a:solidFill>
                  <a:prstClr val="white"/>
                </a:solidFill>
              </a:rPr>
              <a:t>Introduction to Kafka</a:t>
            </a:r>
            <a:endParaRPr kumimoji="0" lang="en-US" sz="2200" b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CustomShape 4">
            <a:extLst>
              <a:ext uri="{FF2B5EF4-FFF2-40B4-BE49-F238E27FC236}">
                <a16:creationId xmlns:a16="http://schemas.microsoft.com/office/drawing/2014/main" id="{24F1FF2D-D7F2-48A9-AC28-E1605D6FBC54}"/>
              </a:ext>
            </a:extLst>
          </p:cNvPr>
          <p:cNvSpPr/>
          <p:nvPr/>
        </p:nvSpPr>
        <p:spPr>
          <a:xfrm>
            <a:off x="0" y="6524625"/>
            <a:ext cx="4572000" cy="2936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</a:rPr>
              <a:t>Big Data Computing</a:t>
            </a:r>
            <a:endParaRPr kumimoji="0" lang="en-IN" sz="24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04800" y="781059"/>
            <a:ext cx="8553450" cy="3105141"/>
          </a:xfrm>
        </p:spPr>
        <p:txBody>
          <a:bodyPr/>
          <a:lstStyle/>
          <a:p>
            <a:pPr>
              <a:buNone/>
            </a:pPr>
            <a:r>
              <a:rPr lang="en-US" sz="2200" dirty="0"/>
              <a:t>Kafka architecture consists of brokers that take messages from the producers and add to a partition of a topic. Brokers provide the messages to the consumers from the partitions.</a:t>
            </a:r>
          </a:p>
          <a:p>
            <a:pPr>
              <a:buClr>
                <a:srgbClr val="002060"/>
              </a:buClr>
              <a:buSzPct val="110000"/>
              <a:buFont typeface="Arial" pitchFamily="34" charset="0"/>
              <a:buChar char="•"/>
            </a:pPr>
            <a:r>
              <a:rPr lang="en-US" sz="2200" dirty="0"/>
              <a:t>A topic is divided into multiple partitions.</a:t>
            </a:r>
          </a:p>
          <a:p>
            <a:pPr>
              <a:buClr>
                <a:srgbClr val="002060"/>
              </a:buClr>
              <a:buSzPct val="110000"/>
              <a:buFont typeface="Arial" pitchFamily="34" charset="0"/>
              <a:buChar char="•"/>
            </a:pPr>
            <a:r>
              <a:rPr lang="en-US" sz="2200" dirty="0"/>
              <a:t>The messages are added to the partitions at one end and consumed in the same order.</a:t>
            </a:r>
          </a:p>
          <a:p>
            <a:pPr>
              <a:buClr>
                <a:srgbClr val="002060"/>
              </a:buClr>
              <a:buSzPct val="110000"/>
              <a:buFont typeface="Arial" pitchFamily="34" charset="0"/>
              <a:buChar char="•"/>
            </a:pPr>
            <a:r>
              <a:rPr lang="en-US" sz="2200" dirty="0"/>
              <a:t>Each partition acts as a message queue.</a:t>
            </a:r>
          </a:p>
          <a:p>
            <a:pPr>
              <a:buClr>
                <a:srgbClr val="002060"/>
              </a:buClr>
              <a:buSzPct val="110000"/>
              <a:buFont typeface="Arial" pitchFamily="34" charset="0"/>
              <a:buChar char="•"/>
            </a:pPr>
            <a:r>
              <a:rPr lang="en-US" sz="2200" dirty="0"/>
              <a:t>Consumers are divided into consumer groups.</a:t>
            </a:r>
          </a:p>
          <a:p>
            <a:pPr>
              <a:buClr>
                <a:srgbClr val="002060"/>
              </a:buClr>
              <a:buSzPct val="110000"/>
              <a:buFont typeface="Arial" pitchFamily="34" charset="0"/>
              <a:buChar char="•"/>
            </a:pPr>
            <a:r>
              <a:rPr lang="en-US" sz="2200" dirty="0"/>
              <a:t>Each message is delivered to one consumer in each consumer group.</a:t>
            </a:r>
          </a:p>
          <a:p>
            <a:pPr>
              <a:buClr>
                <a:srgbClr val="002060"/>
              </a:buClr>
              <a:buSzPct val="110000"/>
              <a:buFont typeface="Arial" pitchFamily="34" charset="0"/>
              <a:buChar char="•"/>
            </a:pPr>
            <a:r>
              <a:rPr lang="en-US" sz="2200" dirty="0"/>
              <a:t>Zookeeper is used for coordination.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Kafka Architecture</a:t>
            </a:r>
            <a:endParaRPr lang="en-IN" b="1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 l="16105" t="53646" r="15959" b="6250"/>
          <a:stretch>
            <a:fillRect/>
          </a:stretch>
        </p:blipFill>
        <p:spPr bwMode="auto">
          <a:xfrm>
            <a:off x="0" y="3848100"/>
            <a:ext cx="9144000" cy="2571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0" y="3848100"/>
            <a:ext cx="2533650" cy="53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Footer Placeholder 3"/>
          <p:cNvSpPr txBox="1">
            <a:spLocks/>
          </p:cNvSpPr>
          <p:nvPr/>
        </p:nvSpPr>
        <p:spPr>
          <a:xfrm>
            <a:off x="5210637" y="6492894"/>
            <a:ext cx="3933371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lvl="0" algn="ctr" defTabSz="914400">
              <a:defRPr/>
            </a:pPr>
            <a:r>
              <a:rPr lang="en-US" sz="2200" b="1" dirty="0">
                <a:solidFill>
                  <a:prstClr val="white"/>
                </a:solidFill>
              </a:rPr>
              <a:t>Introduction to Kafka</a:t>
            </a:r>
            <a:endParaRPr kumimoji="0" lang="en-US" sz="2200" b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CustomShape 4">
            <a:extLst>
              <a:ext uri="{FF2B5EF4-FFF2-40B4-BE49-F238E27FC236}">
                <a16:creationId xmlns:a16="http://schemas.microsoft.com/office/drawing/2014/main" id="{7BD029A5-1B00-487B-8F27-91C5EFB06602}"/>
              </a:ext>
            </a:extLst>
          </p:cNvPr>
          <p:cNvSpPr/>
          <p:nvPr/>
        </p:nvSpPr>
        <p:spPr>
          <a:xfrm>
            <a:off x="0" y="6524625"/>
            <a:ext cx="4572000" cy="2936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</a:rPr>
              <a:t>Big Data Computing</a:t>
            </a:r>
            <a:endParaRPr kumimoji="0" lang="en-IN" sz="24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3191760" y="4404960"/>
              <a:ext cx="4226760" cy="148896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181680" y="4401720"/>
                <a:ext cx="4243680" cy="15030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04800" y="781059"/>
            <a:ext cx="8553450" cy="3105141"/>
          </a:xfrm>
        </p:spPr>
        <p:txBody>
          <a:bodyPr/>
          <a:lstStyle/>
          <a:p>
            <a:pPr>
              <a:buNone/>
            </a:pPr>
            <a:r>
              <a:rPr lang="en-US" sz="2200" dirty="0"/>
              <a:t>Kafka architecture supports the publish-subscribe and queue system.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Types of Messaging Systems</a:t>
            </a:r>
            <a:endParaRPr lang="en-IN" b="1" dirty="0"/>
          </a:p>
        </p:txBody>
      </p:sp>
      <p:sp>
        <p:nvSpPr>
          <p:cNvPr id="6" name="Rectangle 5"/>
          <p:cNvSpPr/>
          <p:nvPr/>
        </p:nvSpPr>
        <p:spPr>
          <a:xfrm>
            <a:off x="0" y="3848100"/>
            <a:ext cx="2533650" cy="53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 l="1903" t="21354" r="1318" b="9375"/>
          <a:stretch>
            <a:fillRect/>
          </a:stretch>
        </p:blipFill>
        <p:spPr bwMode="auto">
          <a:xfrm>
            <a:off x="0" y="1409700"/>
            <a:ext cx="9144000" cy="5067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Footer Placeholder 3"/>
          <p:cNvSpPr txBox="1">
            <a:spLocks/>
          </p:cNvSpPr>
          <p:nvPr/>
        </p:nvSpPr>
        <p:spPr>
          <a:xfrm>
            <a:off x="5210637" y="6492894"/>
            <a:ext cx="3933371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lvl="0" algn="ctr" defTabSz="914400">
              <a:defRPr/>
            </a:pPr>
            <a:r>
              <a:rPr lang="en-US" sz="2200" b="1" dirty="0">
                <a:solidFill>
                  <a:prstClr val="white"/>
                </a:solidFill>
              </a:rPr>
              <a:t>Introduction to Kafka</a:t>
            </a:r>
            <a:endParaRPr kumimoji="0" lang="en-US" sz="2200" b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CustomShape 4">
            <a:extLst>
              <a:ext uri="{FF2B5EF4-FFF2-40B4-BE49-F238E27FC236}">
                <a16:creationId xmlns:a16="http://schemas.microsoft.com/office/drawing/2014/main" id="{0E753E49-6518-4B0D-A960-85039F24A6F3}"/>
              </a:ext>
            </a:extLst>
          </p:cNvPr>
          <p:cNvSpPr/>
          <p:nvPr/>
        </p:nvSpPr>
        <p:spPr>
          <a:xfrm>
            <a:off x="0" y="6524625"/>
            <a:ext cx="4572000" cy="2936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</a:rPr>
              <a:t>Big Data Computing</a:t>
            </a:r>
            <a:endParaRPr kumimoji="0" lang="en-IN" sz="24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2590920" y="4560480"/>
              <a:ext cx="5451840" cy="132264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581560" y="4554360"/>
                <a:ext cx="5468400" cy="13406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Example: Queue System</a:t>
            </a:r>
            <a:endParaRPr lang="en-IN" b="1" dirty="0"/>
          </a:p>
        </p:txBody>
      </p:sp>
      <p:sp>
        <p:nvSpPr>
          <p:cNvPr id="6" name="Rectangle 5"/>
          <p:cNvSpPr/>
          <p:nvPr/>
        </p:nvSpPr>
        <p:spPr>
          <a:xfrm>
            <a:off x="0" y="3848100"/>
            <a:ext cx="2533650" cy="53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 l="10103" t="33333" r="10395" b="21094"/>
          <a:stretch>
            <a:fillRect/>
          </a:stretch>
        </p:blipFill>
        <p:spPr bwMode="auto">
          <a:xfrm>
            <a:off x="0" y="819150"/>
            <a:ext cx="9144000" cy="5600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Footer Placeholder 3"/>
          <p:cNvSpPr txBox="1">
            <a:spLocks/>
          </p:cNvSpPr>
          <p:nvPr/>
        </p:nvSpPr>
        <p:spPr>
          <a:xfrm>
            <a:off x="5210637" y="6492894"/>
            <a:ext cx="3933371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lvl="0" algn="ctr" defTabSz="914400">
              <a:defRPr/>
            </a:pPr>
            <a:r>
              <a:rPr lang="en-US" sz="2200" b="1" dirty="0">
                <a:solidFill>
                  <a:prstClr val="white"/>
                </a:solidFill>
              </a:rPr>
              <a:t>Introduction to Kafka</a:t>
            </a:r>
            <a:endParaRPr kumimoji="0" lang="en-US" sz="2200" b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CustomShape 4">
            <a:extLst>
              <a:ext uri="{FF2B5EF4-FFF2-40B4-BE49-F238E27FC236}">
                <a16:creationId xmlns:a16="http://schemas.microsoft.com/office/drawing/2014/main" id="{FC77D967-C3E9-4711-A90C-9D697E1198C2}"/>
              </a:ext>
            </a:extLst>
          </p:cNvPr>
          <p:cNvSpPr/>
          <p:nvPr/>
        </p:nvSpPr>
        <p:spPr>
          <a:xfrm>
            <a:off x="0" y="6524625"/>
            <a:ext cx="4572000" cy="2936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</a:rPr>
              <a:t>Big Data Computing</a:t>
            </a:r>
            <a:endParaRPr kumimoji="0" lang="en-IN" sz="24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3576600" y="2419560"/>
              <a:ext cx="5513760" cy="291240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66880" y="2412000"/>
                <a:ext cx="5533560" cy="29307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7132320" cy="762000"/>
          </a:xfrm>
        </p:spPr>
        <p:txBody>
          <a:bodyPr>
            <a:normAutofit/>
          </a:bodyPr>
          <a:lstStyle/>
          <a:p>
            <a:r>
              <a:rPr lang="en-US" b="1" dirty="0"/>
              <a:t>Preface</a:t>
            </a:r>
            <a:endParaRPr lang="en-IN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1841" y="796809"/>
            <a:ext cx="8516409" cy="5565891"/>
          </a:xfrm>
        </p:spPr>
        <p:txBody>
          <a:bodyPr>
            <a:noAutofit/>
          </a:bodyPr>
          <a:lstStyle/>
          <a:p>
            <a:pPr indent="0">
              <a:lnSpc>
                <a:spcPct val="100000"/>
              </a:lnSpc>
              <a:spcBef>
                <a:spcPts val="60"/>
              </a:spcBef>
              <a:buNone/>
            </a:pPr>
            <a:r>
              <a:rPr lang="en-US" sz="2800" b="1" dirty="0">
                <a:solidFill>
                  <a:srgbClr val="FF0000"/>
                </a:solidFill>
                <a:latin typeface="Calibri" pitchFamily="34" charset="0"/>
              </a:rPr>
              <a:t>Content of this Lecture:</a:t>
            </a:r>
          </a:p>
          <a:p>
            <a:pPr indent="0">
              <a:lnSpc>
                <a:spcPct val="100000"/>
              </a:lnSpc>
              <a:spcBef>
                <a:spcPts val="60"/>
              </a:spcBef>
              <a:buNone/>
            </a:pPr>
            <a:endParaRPr lang="en-IN" sz="2800" dirty="0">
              <a:solidFill>
                <a:schemeClr val="tx1"/>
              </a:solidFill>
              <a:latin typeface="Calibri" pitchFamily="34" charset="0"/>
            </a:endParaRPr>
          </a:p>
          <a:p>
            <a:pPr indent="-246063">
              <a:spcBef>
                <a:spcPts val="60"/>
              </a:spcBef>
            </a:pPr>
            <a:r>
              <a:rPr lang="en-IN" sz="2600" b="1" dirty="0">
                <a:solidFill>
                  <a:srgbClr val="002060"/>
                </a:solidFill>
                <a:latin typeface="Calibri" pitchFamily="34" charset="0"/>
              </a:rPr>
              <a:t>Define Kafka</a:t>
            </a:r>
          </a:p>
          <a:p>
            <a:pPr indent="-246063">
              <a:spcBef>
                <a:spcPts val="60"/>
              </a:spcBef>
            </a:pPr>
            <a:endParaRPr lang="en-IN" sz="2600" b="1" dirty="0">
              <a:solidFill>
                <a:srgbClr val="002060"/>
              </a:solidFill>
              <a:latin typeface="Calibri" pitchFamily="34" charset="0"/>
            </a:endParaRPr>
          </a:p>
          <a:p>
            <a:pPr indent="-246063">
              <a:spcBef>
                <a:spcPts val="60"/>
              </a:spcBef>
            </a:pPr>
            <a:r>
              <a:rPr lang="en-US" sz="2600" b="1" dirty="0">
                <a:solidFill>
                  <a:srgbClr val="002060"/>
                </a:solidFill>
                <a:latin typeface="Calibri" pitchFamily="34" charset="0"/>
              </a:rPr>
              <a:t>Use cases for Kafka</a:t>
            </a:r>
          </a:p>
          <a:p>
            <a:pPr indent="-246063">
              <a:spcBef>
                <a:spcPts val="60"/>
              </a:spcBef>
            </a:pPr>
            <a:endParaRPr lang="en-US" sz="2600" b="1" dirty="0">
              <a:solidFill>
                <a:srgbClr val="002060"/>
              </a:solidFill>
              <a:latin typeface="Calibri" pitchFamily="34" charset="0"/>
            </a:endParaRPr>
          </a:p>
          <a:p>
            <a:pPr indent="-246063">
              <a:spcBef>
                <a:spcPts val="60"/>
              </a:spcBef>
            </a:pPr>
            <a:r>
              <a:rPr lang="en-US" sz="2600" b="1" dirty="0">
                <a:solidFill>
                  <a:srgbClr val="002060"/>
                </a:solidFill>
                <a:latin typeface="Calibri" pitchFamily="34" charset="0"/>
              </a:rPr>
              <a:t>Kafka data model</a:t>
            </a:r>
          </a:p>
          <a:p>
            <a:pPr indent="-246063">
              <a:spcBef>
                <a:spcPts val="60"/>
              </a:spcBef>
            </a:pPr>
            <a:endParaRPr lang="en-US" sz="2600" b="1" dirty="0">
              <a:solidFill>
                <a:srgbClr val="002060"/>
              </a:solidFill>
              <a:latin typeface="Calibri" pitchFamily="34" charset="0"/>
            </a:endParaRPr>
          </a:p>
          <a:p>
            <a:pPr indent="-246063">
              <a:spcBef>
                <a:spcPts val="60"/>
              </a:spcBef>
            </a:pPr>
            <a:r>
              <a:rPr lang="en-US" sz="2600" b="1" dirty="0">
                <a:solidFill>
                  <a:srgbClr val="002060"/>
                </a:solidFill>
                <a:latin typeface="Calibri" pitchFamily="34" charset="0"/>
              </a:rPr>
              <a:t>Kafka architecture</a:t>
            </a:r>
          </a:p>
          <a:p>
            <a:pPr indent="-246063">
              <a:spcBef>
                <a:spcPts val="60"/>
              </a:spcBef>
            </a:pPr>
            <a:endParaRPr lang="en-US" sz="2600" b="1" dirty="0">
              <a:solidFill>
                <a:srgbClr val="002060"/>
              </a:solidFill>
              <a:latin typeface="Calibri" pitchFamily="34" charset="0"/>
            </a:endParaRPr>
          </a:p>
          <a:p>
            <a:pPr indent="-246063">
              <a:spcBef>
                <a:spcPts val="60"/>
              </a:spcBef>
            </a:pPr>
            <a:r>
              <a:rPr lang="en-US" sz="2600" b="1" dirty="0">
                <a:solidFill>
                  <a:srgbClr val="002060"/>
                </a:solidFill>
                <a:latin typeface="Calibri" pitchFamily="34" charset="0"/>
              </a:rPr>
              <a:t>Types of messaging systems</a:t>
            </a:r>
          </a:p>
          <a:p>
            <a:pPr indent="-246063">
              <a:spcBef>
                <a:spcPts val="60"/>
              </a:spcBef>
            </a:pPr>
            <a:endParaRPr lang="en-US" sz="2600" b="1" dirty="0">
              <a:solidFill>
                <a:srgbClr val="002060"/>
              </a:solidFill>
              <a:latin typeface="Calibri" pitchFamily="34" charset="0"/>
            </a:endParaRPr>
          </a:p>
          <a:p>
            <a:pPr indent="-246063">
              <a:spcBef>
                <a:spcPts val="60"/>
              </a:spcBef>
            </a:pPr>
            <a:r>
              <a:rPr lang="en-US" sz="2600" b="1" dirty="0">
                <a:solidFill>
                  <a:srgbClr val="002060"/>
                </a:solidFill>
                <a:latin typeface="Calibri" pitchFamily="34" charset="0"/>
              </a:rPr>
              <a:t>Importance of brokers</a:t>
            </a:r>
            <a:endParaRPr lang="en-IN" sz="2600" b="1" dirty="0">
              <a:solidFill>
                <a:srgbClr val="002060"/>
              </a:solidFill>
              <a:latin typeface="Calibri" pitchFamily="34" charset="0"/>
            </a:endParaRPr>
          </a:p>
          <a:p>
            <a:pPr indent="-246063">
              <a:spcBef>
                <a:spcPts val="60"/>
              </a:spcBef>
            </a:pPr>
            <a:endParaRPr lang="en-US" sz="2600" b="1" dirty="0">
              <a:solidFill>
                <a:srgbClr val="002060"/>
              </a:solidFill>
              <a:latin typeface="Calibri" pitchFamily="34" charset="0"/>
            </a:endParaRPr>
          </a:p>
        </p:txBody>
      </p:sp>
      <p:sp>
        <p:nvSpPr>
          <p:cNvPr id="5" name="Footer Placeholder 3"/>
          <p:cNvSpPr txBox="1">
            <a:spLocks/>
          </p:cNvSpPr>
          <p:nvPr/>
        </p:nvSpPr>
        <p:spPr>
          <a:xfrm>
            <a:off x="5210637" y="6492894"/>
            <a:ext cx="3933371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lvl="0" algn="ctr" defTabSz="914400">
              <a:defRPr/>
            </a:pPr>
            <a:r>
              <a:rPr lang="en-US" sz="2200" b="1" dirty="0">
                <a:solidFill>
                  <a:prstClr val="white"/>
                </a:solidFill>
              </a:rPr>
              <a:t>Introduction to Kafka</a:t>
            </a:r>
            <a:endParaRPr kumimoji="0" lang="en-US" sz="2200" b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CustomShape 4">
            <a:extLst>
              <a:ext uri="{FF2B5EF4-FFF2-40B4-BE49-F238E27FC236}">
                <a16:creationId xmlns:a16="http://schemas.microsoft.com/office/drawing/2014/main" id="{5A719AC2-AFCC-4E0E-97B6-08256E299B35}"/>
              </a:ext>
            </a:extLst>
          </p:cNvPr>
          <p:cNvSpPr/>
          <p:nvPr/>
        </p:nvSpPr>
        <p:spPr>
          <a:xfrm>
            <a:off x="0" y="6524625"/>
            <a:ext cx="4572000" cy="2936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</a:rPr>
              <a:t>Big Data Computing</a:t>
            </a:r>
            <a:endParaRPr kumimoji="0" lang="en-IN" sz="24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Example: Publish-Subscribe System</a:t>
            </a:r>
            <a:endParaRPr lang="en-IN" b="1" dirty="0"/>
          </a:p>
        </p:txBody>
      </p:sp>
      <p:sp>
        <p:nvSpPr>
          <p:cNvPr id="6" name="Rectangle 5"/>
          <p:cNvSpPr/>
          <p:nvPr/>
        </p:nvSpPr>
        <p:spPr>
          <a:xfrm>
            <a:off x="0" y="3848100"/>
            <a:ext cx="2533650" cy="53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/>
          <a:srcRect l="10249" t="28646" r="10395" b="19010"/>
          <a:stretch>
            <a:fillRect/>
          </a:stretch>
        </p:blipFill>
        <p:spPr bwMode="auto">
          <a:xfrm>
            <a:off x="0" y="838200"/>
            <a:ext cx="9144000" cy="563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Footer Placeholder 3"/>
          <p:cNvSpPr txBox="1">
            <a:spLocks/>
          </p:cNvSpPr>
          <p:nvPr/>
        </p:nvSpPr>
        <p:spPr>
          <a:xfrm>
            <a:off x="5210637" y="6492894"/>
            <a:ext cx="3933371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lvl="0" algn="ctr" defTabSz="914400">
              <a:defRPr/>
            </a:pPr>
            <a:r>
              <a:rPr lang="en-US" sz="2200" b="1" dirty="0">
                <a:solidFill>
                  <a:prstClr val="white"/>
                </a:solidFill>
              </a:rPr>
              <a:t>Introduction to Kafka</a:t>
            </a:r>
            <a:endParaRPr kumimoji="0" lang="en-US" sz="2200" b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CustomShape 4">
            <a:extLst>
              <a:ext uri="{FF2B5EF4-FFF2-40B4-BE49-F238E27FC236}">
                <a16:creationId xmlns:a16="http://schemas.microsoft.com/office/drawing/2014/main" id="{5303BB45-83EB-4E15-BE88-9418893957B6}"/>
              </a:ext>
            </a:extLst>
          </p:cNvPr>
          <p:cNvSpPr/>
          <p:nvPr/>
        </p:nvSpPr>
        <p:spPr>
          <a:xfrm>
            <a:off x="0" y="6524625"/>
            <a:ext cx="4572000" cy="2936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</a:rPr>
              <a:t>Big Data Computing</a:t>
            </a:r>
            <a:endParaRPr kumimoji="0" lang="en-IN" sz="24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3460680" y="2380320"/>
              <a:ext cx="3922920" cy="364392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455280" y="2370240"/>
                <a:ext cx="3938760" cy="36604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04800" y="1066800"/>
            <a:ext cx="8553450" cy="2819400"/>
          </a:xfrm>
        </p:spPr>
        <p:txBody>
          <a:bodyPr/>
          <a:lstStyle/>
          <a:p>
            <a:pPr>
              <a:buNone/>
            </a:pPr>
            <a:r>
              <a:rPr lang="en-US" sz="2400" dirty="0"/>
              <a:t>Brokers are the Kafka processes that process the messages in Kafka.</a:t>
            </a:r>
          </a:p>
          <a:p>
            <a:pPr>
              <a:buNone/>
            </a:pPr>
            <a:endParaRPr lang="en-US" sz="2400" dirty="0"/>
          </a:p>
          <a:p>
            <a:pPr>
              <a:buClr>
                <a:srgbClr val="002060"/>
              </a:buClr>
              <a:buSzPct val="110000"/>
              <a:buFont typeface="Arial" pitchFamily="34" charset="0"/>
              <a:buChar char="•"/>
            </a:pPr>
            <a:r>
              <a:rPr lang="en-US" sz="2400" dirty="0"/>
              <a:t>Each machine in the cluster can run one broker.</a:t>
            </a:r>
          </a:p>
          <a:p>
            <a:pPr>
              <a:buClr>
                <a:srgbClr val="002060"/>
              </a:buClr>
              <a:buSzPct val="110000"/>
              <a:buFont typeface="Arial" pitchFamily="34" charset="0"/>
              <a:buChar char="•"/>
            </a:pPr>
            <a:endParaRPr lang="en-US" sz="2400" dirty="0"/>
          </a:p>
          <a:p>
            <a:pPr>
              <a:buClr>
                <a:srgbClr val="002060"/>
              </a:buClr>
              <a:buSzPct val="110000"/>
              <a:buFont typeface="Arial" pitchFamily="34" charset="0"/>
              <a:buChar char="•"/>
            </a:pPr>
            <a:r>
              <a:rPr lang="en-US" sz="2400" dirty="0"/>
              <a:t>They coordinate among each other using Zookeeper.</a:t>
            </a:r>
          </a:p>
          <a:p>
            <a:pPr>
              <a:buClr>
                <a:srgbClr val="002060"/>
              </a:buClr>
              <a:buSzPct val="110000"/>
              <a:buFont typeface="Arial" pitchFamily="34" charset="0"/>
              <a:buChar char="•"/>
            </a:pPr>
            <a:endParaRPr lang="en-US" sz="2400" dirty="0"/>
          </a:p>
          <a:p>
            <a:pPr>
              <a:buClr>
                <a:srgbClr val="002060"/>
              </a:buClr>
              <a:buSzPct val="110000"/>
              <a:buFont typeface="Arial" pitchFamily="34" charset="0"/>
              <a:buChar char="•"/>
            </a:pPr>
            <a:r>
              <a:rPr lang="en-US" sz="2400" dirty="0"/>
              <a:t>One broker acts as a leader for a partition and handles the delivery and persistence, where as, the others act as followers.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Brokers</a:t>
            </a:r>
            <a:endParaRPr lang="en-IN" b="1" dirty="0"/>
          </a:p>
        </p:txBody>
      </p:sp>
      <p:sp>
        <p:nvSpPr>
          <p:cNvPr id="8" name="Footer Placeholder 3"/>
          <p:cNvSpPr txBox="1">
            <a:spLocks/>
          </p:cNvSpPr>
          <p:nvPr/>
        </p:nvSpPr>
        <p:spPr>
          <a:xfrm>
            <a:off x="5210637" y="6492894"/>
            <a:ext cx="3933371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lvl="0" algn="ctr" defTabSz="914400">
              <a:defRPr/>
            </a:pPr>
            <a:r>
              <a:rPr lang="en-US" sz="2200" b="1" dirty="0">
                <a:solidFill>
                  <a:prstClr val="white"/>
                </a:solidFill>
              </a:rPr>
              <a:t>Introduction to Kafka</a:t>
            </a:r>
            <a:endParaRPr kumimoji="0" lang="en-US" sz="2200" b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CustomShape 4">
            <a:extLst>
              <a:ext uri="{FF2B5EF4-FFF2-40B4-BE49-F238E27FC236}">
                <a16:creationId xmlns:a16="http://schemas.microsoft.com/office/drawing/2014/main" id="{80FEAC0B-D499-4BBE-AD69-439BEC396DE1}"/>
              </a:ext>
            </a:extLst>
          </p:cNvPr>
          <p:cNvSpPr/>
          <p:nvPr/>
        </p:nvSpPr>
        <p:spPr>
          <a:xfrm>
            <a:off x="0" y="6524625"/>
            <a:ext cx="4572000" cy="2936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</a:rPr>
              <a:t>Big Data Computing</a:t>
            </a:r>
            <a:endParaRPr kumimoji="0" lang="en-IN" sz="24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Kafka Guarantees</a:t>
            </a:r>
            <a:endParaRPr lang="en-IN" b="1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600" dirty="0"/>
              <a:t>Kafka guarantees the following:</a:t>
            </a:r>
          </a:p>
          <a:p>
            <a:endParaRPr lang="en-US" sz="2600" dirty="0"/>
          </a:p>
          <a:p>
            <a:pPr marL="514350" indent="-514350">
              <a:buSzPct val="110000"/>
              <a:buFont typeface="+mj-lt"/>
              <a:buAutoNum type="arabicPeriod"/>
            </a:pPr>
            <a:r>
              <a:rPr lang="en-US" sz="2600" b="1" dirty="0">
                <a:solidFill>
                  <a:srgbClr val="002060"/>
                </a:solidFill>
              </a:rPr>
              <a:t>Messages sent by a producer to a topic and a partition are appended in the same order</a:t>
            </a:r>
          </a:p>
          <a:p>
            <a:pPr marL="514350" indent="-514350">
              <a:buSzPct val="110000"/>
              <a:buFont typeface="+mj-lt"/>
              <a:buAutoNum type="arabicPeriod"/>
            </a:pPr>
            <a:endParaRPr lang="en-US" sz="2600" b="1" dirty="0">
              <a:solidFill>
                <a:srgbClr val="002060"/>
              </a:solidFill>
            </a:endParaRPr>
          </a:p>
          <a:p>
            <a:pPr marL="514350" indent="-514350">
              <a:buSzPct val="110000"/>
              <a:buFont typeface="+mj-lt"/>
              <a:buAutoNum type="arabicPeriod"/>
            </a:pPr>
            <a:r>
              <a:rPr lang="en-US" sz="2600" b="1" dirty="0">
                <a:solidFill>
                  <a:srgbClr val="002060"/>
                </a:solidFill>
              </a:rPr>
              <a:t>A consumer instance gets the messages in the same order as they are produced.</a:t>
            </a:r>
          </a:p>
          <a:p>
            <a:pPr marL="514350" indent="-514350">
              <a:buSzPct val="110000"/>
              <a:buFont typeface="+mj-lt"/>
              <a:buAutoNum type="arabicPeriod"/>
            </a:pPr>
            <a:endParaRPr lang="en-US" sz="2600" b="1" dirty="0">
              <a:solidFill>
                <a:srgbClr val="002060"/>
              </a:solidFill>
            </a:endParaRPr>
          </a:p>
          <a:p>
            <a:pPr marL="514350" indent="-514350">
              <a:buSzPct val="110000"/>
              <a:buFont typeface="+mj-lt"/>
              <a:buAutoNum type="arabicPeriod"/>
            </a:pPr>
            <a:r>
              <a:rPr lang="en-US" sz="2600" b="1" dirty="0">
                <a:solidFill>
                  <a:srgbClr val="002060"/>
                </a:solidFill>
              </a:rPr>
              <a:t>A topic with replication factor N, tolerates </a:t>
            </a:r>
            <a:r>
              <a:rPr lang="en-US" sz="2600" b="1" dirty="0" err="1">
                <a:solidFill>
                  <a:srgbClr val="002060"/>
                </a:solidFill>
              </a:rPr>
              <a:t>upto</a:t>
            </a:r>
            <a:r>
              <a:rPr lang="en-US" sz="2600" b="1" dirty="0">
                <a:solidFill>
                  <a:srgbClr val="002060"/>
                </a:solidFill>
              </a:rPr>
              <a:t> N-1 server failures.</a:t>
            </a:r>
            <a:endParaRPr lang="en-IN" sz="2600" b="1" dirty="0">
              <a:solidFill>
                <a:srgbClr val="002060"/>
              </a:solidFill>
            </a:endParaRPr>
          </a:p>
        </p:txBody>
      </p:sp>
      <p:sp>
        <p:nvSpPr>
          <p:cNvPr id="7" name="Footer Placeholder 3"/>
          <p:cNvSpPr txBox="1">
            <a:spLocks/>
          </p:cNvSpPr>
          <p:nvPr/>
        </p:nvSpPr>
        <p:spPr>
          <a:xfrm>
            <a:off x="5210637" y="6492894"/>
            <a:ext cx="3933371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lvl="0" algn="ctr" defTabSz="914400">
              <a:defRPr/>
            </a:pPr>
            <a:r>
              <a:rPr lang="en-US" sz="2200" b="1" dirty="0">
                <a:solidFill>
                  <a:prstClr val="white"/>
                </a:solidFill>
              </a:rPr>
              <a:t>Introduction to Kafka</a:t>
            </a:r>
            <a:endParaRPr kumimoji="0" lang="en-US" sz="2200" b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CustomShape 4">
            <a:extLst>
              <a:ext uri="{FF2B5EF4-FFF2-40B4-BE49-F238E27FC236}">
                <a16:creationId xmlns:a16="http://schemas.microsoft.com/office/drawing/2014/main" id="{81B1F3DE-D3AC-4E25-BD7E-263307E780ED}"/>
              </a:ext>
            </a:extLst>
          </p:cNvPr>
          <p:cNvSpPr/>
          <p:nvPr/>
        </p:nvSpPr>
        <p:spPr>
          <a:xfrm>
            <a:off x="0" y="6524625"/>
            <a:ext cx="4572000" cy="2936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</a:rPr>
              <a:t>Big Data Computing</a:t>
            </a:r>
            <a:endParaRPr kumimoji="0" lang="en-IN" sz="24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Replication in Kafka</a:t>
            </a:r>
            <a:endParaRPr lang="en-IN" b="1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sz="2600" dirty="0"/>
              <a:t>Kafka uses the primary-backup method of replication.</a:t>
            </a:r>
          </a:p>
          <a:p>
            <a:r>
              <a:rPr lang="en-US" sz="2600" dirty="0"/>
              <a:t>One machine (one replica) is called a leader and is chosen as the primary; the remaining machines (replicas) are chosen as the followers and act as backups.</a:t>
            </a:r>
          </a:p>
          <a:p>
            <a:r>
              <a:rPr lang="en-US" sz="2600" dirty="0"/>
              <a:t>The leader propagates the writes to the followers.</a:t>
            </a:r>
          </a:p>
          <a:p>
            <a:r>
              <a:rPr lang="en-US" sz="2600" dirty="0"/>
              <a:t>The leader waits until the writes are completed on all the replicas.</a:t>
            </a:r>
          </a:p>
          <a:p>
            <a:r>
              <a:rPr lang="en-US" sz="2600" dirty="0"/>
              <a:t>If a replica is down, it is skipped for the write until it comes back.</a:t>
            </a:r>
          </a:p>
          <a:p>
            <a:r>
              <a:rPr lang="en-US" sz="2600" dirty="0"/>
              <a:t>If the leader fails, one of the followers will be chosen as the new leader; this mechanism can tolerate n-1 failures if the replication factor is ‘n’</a:t>
            </a:r>
            <a:endParaRPr lang="en-IN" sz="2600" dirty="0"/>
          </a:p>
        </p:txBody>
      </p:sp>
      <p:sp>
        <p:nvSpPr>
          <p:cNvPr id="7" name="Footer Placeholder 3"/>
          <p:cNvSpPr txBox="1">
            <a:spLocks/>
          </p:cNvSpPr>
          <p:nvPr/>
        </p:nvSpPr>
        <p:spPr>
          <a:xfrm>
            <a:off x="5210637" y="6492894"/>
            <a:ext cx="3933371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lvl="0" algn="ctr" defTabSz="914400">
              <a:defRPr/>
            </a:pPr>
            <a:r>
              <a:rPr lang="en-US" sz="2200" b="1" dirty="0">
                <a:solidFill>
                  <a:prstClr val="white"/>
                </a:solidFill>
              </a:rPr>
              <a:t>Introduction to Kafka</a:t>
            </a:r>
            <a:endParaRPr kumimoji="0" lang="en-US" sz="2200" b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CustomShape 4">
            <a:extLst>
              <a:ext uri="{FF2B5EF4-FFF2-40B4-BE49-F238E27FC236}">
                <a16:creationId xmlns:a16="http://schemas.microsoft.com/office/drawing/2014/main" id="{63AB356D-8E6B-4462-BEC9-5E6B2D5DC5E0}"/>
              </a:ext>
            </a:extLst>
          </p:cNvPr>
          <p:cNvSpPr/>
          <p:nvPr/>
        </p:nvSpPr>
        <p:spPr>
          <a:xfrm>
            <a:off x="0" y="6524625"/>
            <a:ext cx="4572000" cy="2936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</a:rPr>
              <a:t>Big Data Computing</a:t>
            </a:r>
            <a:endParaRPr kumimoji="0" lang="en-IN" sz="24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Persistence in Kafka</a:t>
            </a:r>
            <a:endParaRPr lang="en-IN" b="1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sz="2600" b="1" dirty="0">
                <a:solidFill>
                  <a:srgbClr val="002060"/>
                </a:solidFill>
              </a:rPr>
              <a:t>Kafka uses the Linux file system for persistence of messages</a:t>
            </a:r>
          </a:p>
          <a:p>
            <a:r>
              <a:rPr lang="en-US" sz="2600" dirty="0"/>
              <a:t>Persistence ensures no messages are lost.</a:t>
            </a:r>
          </a:p>
          <a:p>
            <a:r>
              <a:rPr lang="en-US" sz="2600" dirty="0"/>
              <a:t>Kafka relies on the file system page cache for fast reads and writes.</a:t>
            </a:r>
          </a:p>
          <a:p>
            <a:r>
              <a:rPr lang="en-US" sz="2600" dirty="0"/>
              <a:t>All the data is immediately written to a file in file system.</a:t>
            </a:r>
          </a:p>
          <a:p>
            <a:r>
              <a:rPr lang="en-US" sz="2600" dirty="0"/>
              <a:t>Messages are grouped as message sets for more efficient writes.</a:t>
            </a:r>
          </a:p>
          <a:p>
            <a:r>
              <a:rPr lang="en-US" sz="2600" dirty="0"/>
              <a:t>Message sets can be compressed to reduce network bandwidth.</a:t>
            </a:r>
          </a:p>
          <a:p>
            <a:r>
              <a:rPr lang="en-US" sz="2600" dirty="0"/>
              <a:t>A standardized binary message format is used among producers, brokers, and consumers to minimize data modification.</a:t>
            </a:r>
          </a:p>
        </p:txBody>
      </p:sp>
      <p:sp>
        <p:nvSpPr>
          <p:cNvPr id="6" name="Footer Placeholder 3"/>
          <p:cNvSpPr txBox="1">
            <a:spLocks/>
          </p:cNvSpPr>
          <p:nvPr/>
        </p:nvSpPr>
        <p:spPr>
          <a:xfrm>
            <a:off x="5210637" y="6492894"/>
            <a:ext cx="3933371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lvl="0" algn="ctr" defTabSz="914400">
              <a:defRPr/>
            </a:pPr>
            <a:r>
              <a:rPr lang="en-US" sz="2200" b="1" dirty="0">
                <a:solidFill>
                  <a:prstClr val="white"/>
                </a:solidFill>
              </a:rPr>
              <a:t>Introduction to Kafka</a:t>
            </a:r>
            <a:endParaRPr kumimoji="0" lang="en-US" sz="2200" b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CustomShape 4">
            <a:extLst>
              <a:ext uri="{FF2B5EF4-FFF2-40B4-BE49-F238E27FC236}">
                <a16:creationId xmlns:a16="http://schemas.microsoft.com/office/drawing/2014/main" id="{91C594D1-0CF6-47B7-A9CB-7951C52223FE}"/>
              </a:ext>
            </a:extLst>
          </p:cNvPr>
          <p:cNvSpPr/>
          <p:nvPr/>
        </p:nvSpPr>
        <p:spPr>
          <a:xfrm>
            <a:off x="0" y="6524625"/>
            <a:ext cx="4572000" cy="2936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</a:rPr>
              <a:t>Big Data Computing</a:t>
            </a:r>
            <a:endParaRPr kumimoji="0" lang="en-IN" sz="24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763000" cy="788276"/>
          </a:xfrm>
        </p:spPr>
        <p:txBody>
          <a:bodyPr>
            <a:noAutofit/>
          </a:bodyPr>
          <a:lstStyle/>
          <a:p>
            <a:pPr marL="225425" lvl="1" algn="l"/>
            <a:r>
              <a:rPr lang="en-US" sz="3600" dirty="0">
                <a:solidFill>
                  <a:schemeClr val="bg1"/>
                </a:solidFill>
                <a:latin typeface="+mj-lt"/>
                <a:ea typeface="Arial" charset="0"/>
                <a:cs typeface="Arial" charset="0"/>
              </a:rPr>
              <a:t/>
            </a:r>
            <a:br>
              <a:rPr lang="en-US" sz="3600" dirty="0">
                <a:solidFill>
                  <a:schemeClr val="bg1"/>
                </a:solidFill>
                <a:latin typeface="+mj-lt"/>
                <a:ea typeface="Arial" charset="0"/>
                <a:cs typeface="Arial" charset="0"/>
              </a:rPr>
            </a:br>
            <a:r>
              <a:rPr lang="en-US" sz="3600" b="1" dirty="0">
                <a:solidFill>
                  <a:schemeClr val="bg1"/>
                </a:solidFill>
                <a:latin typeface="+mj-lt"/>
                <a:ea typeface="Arial" charset="0"/>
                <a:cs typeface="Arial" charset="0"/>
              </a:rPr>
              <a:t>Apache Kafka: a Streaming Data Platform</a:t>
            </a:r>
            <a:r>
              <a:rPr lang="en-US" sz="3600" dirty="0">
                <a:solidFill>
                  <a:schemeClr val="bg1"/>
                </a:solidFill>
                <a:latin typeface="+mj-lt"/>
              </a:rPr>
              <a:t/>
            </a:r>
            <a:br>
              <a:rPr lang="en-US" sz="3600" dirty="0">
                <a:solidFill>
                  <a:schemeClr val="bg1"/>
                </a:solidFill>
                <a:latin typeface="+mj-lt"/>
              </a:rPr>
            </a:br>
            <a:endParaRPr lang="en-US" sz="3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854515"/>
            <a:ext cx="8635526" cy="3607125"/>
          </a:xfrm>
        </p:spPr>
        <p:txBody>
          <a:bodyPr>
            <a:noAutofit/>
          </a:bodyPr>
          <a:lstStyle/>
          <a:p>
            <a:pPr>
              <a:buFont typeface="Wingdings" charset="2"/>
              <a:buChar char="Ø"/>
            </a:pPr>
            <a:r>
              <a:rPr lang="en-US" sz="2400" b="1" dirty="0">
                <a:solidFill>
                  <a:srgbClr val="FF0000"/>
                </a:solidFill>
                <a:latin typeface="+mj-lt"/>
                <a:ea typeface="Arial" charset="0"/>
                <a:cs typeface="Arial" charset="0"/>
              </a:rPr>
              <a:t>Apache Kafka </a:t>
            </a:r>
            <a:r>
              <a:rPr lang="en-US" sz="2400" dirty="0">
                <a:latin typeface="+mj-lt"/>
                <a:ea typeface="Arial" charset="0"/>
                <a:cs typeface="Arial" charset="0"/>
              </a:rPr>
              <a:t>is an open source</a:t>
            </a:r>
            <a:r>
              <a:rPr lang="en-US" sz="2400" i="1" dirty="0">
                <a:latin typeface="+mj-lt"/>
                <a:ea typeface="Arial" charset="0"/>
                <a:cs typeface="Arial" charset="0"/>
              </a:rPr>
              <a:t> </a:t>
            </a:r>
            <a:r>
              <a:rPr lang="en-US" sz="2400" dirty="0">
                <a:latin typeface="+mj-lt"/>
                <a:ea typeface="Arial" charset="0"/>
                <a:cs typeface="Arial" charset="0"/>
              </a:rPr>
              <a:t>streaming data platform (a new category of software!) with </a:t>
            </a:r>
            <a:r>
              <a:rPr lang="en-US" sz="2400" b="1" dirty="0">
                <a:solidFill>
                  <a:srgbClr val="FF0000"/>
                </a:solidFill>
                <a:latin typeface="+mj-lt"/>
                <a:ea typeface="Arial" charset="0"/>
                <a:cs typeface="Arial" charset="0"/>
              </a:rPr>
              <a:t>3 major components</a:t>
            </a:r>
            <a:r>
              <a:rPr lang="en-US" sz="2400" dirty="0">
                <a:latin typeface="+mj-lt"/>
                <a:ea typeface="Arial" charset="0"/>
                <a:cs typeface="Arial" charset="0"/>
              </a:rPr>
              <a:t>: </a:t>
            </a:r>
          </a:p>
          <a:p>
            <a:pPr marL="800100" lvl="1" indent="-457200">
              <a:buFont typeface="+mj-lt"/>
              <a:buAutoNum type="arabicPeriod"/>
            </a:pPr>
            <a:r>
              <a:rPr lang="en-US" sz="2400" b="1" dirty="0">
                <a:solidFill>
                  <a:srgbClr val="FFCE00"/>
                </a:solidFill>
                <a:latin typeface="+mj-lt"/>
                <a:ea typeface="Arial" charset="0"/>
                <a:cs typeface="Arial" charset="0"/>
              </a:rPr>
              <a:t>Kafka Core</a:t>
            </a:r>
            <a:r>
              <a:rPr lang="en-US" sz="2400" dirty="0">
                <a:latin typeface="+mj-lt"/>
                <a:ea typeface="Arial" charset="0"/>
                <a:cs typeface="Arial" charset="0"/>
              </a:rPr>
              <a:t>: A </a:t>
            </a:r>
            <a:r>
              <a:rPr lang="en-US" sz="2400" b="1" dirty="0">
                <a:solidFill>
                  <a:srgbClr val="008000"/>
                </a:solidFill>
                <a:latin typeface="+mj-lt"/>
                <a:ea typeface="Arial" charset="0"/>
                <a:cs typeface="Arial" charset="0"/>
              </a:rPr>
              <a:t>central hub </a:t>
            </a:r>
            <a:r>
              <a:rPr lang="en-US" sz="2400" dirty="0">
                <a:latin typeface="+mj-lt"/>
                <a:ea typeface="Arial" charset="0"/>
                <a:cs typeface="Arial" charset="0"/>
              </a:rPr>
              <a:t>to </a:t>
            </a:r>
            <a:r>
              <a:rPr lang="en-US" sz="2400" b="1" dirty="0">
                <a:solidFill>
                  <a:srgbClr val="008000"/>
                </a:solidFill>
                <a:latin typeface="+mj-lt"/>
                <a:ea typeface="Arial" charset="0"/>
                <a:cs typeface="Arial" charset="0"/>
              </a:rPr>
              <a:t>transport </a:t>
            </a:r>
            <a:r>
              <a:rPr lang="en-US" sz="2400" dirty="0">
                <a:latin typeface="+mj-lt"/>
                <a:ea typeface="Arial" charset="0"/>
                <a:cs typeface="Arial" charset="0"/>
              </a:rPr>
              <a:t>and </a:t>
            </a:r>
            <a:r>
              <a:rPr lang="en-US" sz="2400" b="1" dirty="0">
                <a:solidFill>
                  <a:srgbClr val="008000"/>
                </a:solidFill>
                <a:latin typeface="+mj-lt"/>
                <a:ea typeface="Arial" charset="0"/>
                <a:cs typeface="Arial" charset="0"/>
              </a:rPr>
              <a:t>store</a:t>
            </a:r>
            <a:r>
              <a:rPr lang="en-US" sz="2400" dirty="0">
                <a:latin typeface="+mj-lt"/>
                <a:ea typeface="Arial" charset="0"/>
                <a:cs typeface="Arial" charset="0"/>
              </a:rPr>
              <a:t> event streams in real-time. </a:t>
            </a:r>
          </a:p>
          <a:p>
            <a:pPr marL="800100" lvl="1" indent="-457200">
              <a:buFont typeface="+mj-lt"/>
              <a:buAutoNum type="arabicPeriod"/>
            </a:pPr>
            <a:r>
              <a:rPr lang="en-US" sz="2400" b="1" dirty="0">
                <a:solidFill>
                  <a:srgbClr val="0070C0"/>
                </a:solidFill>
                <a:latin typeface="+mj-lt"/>
                <a:ea typeface="Arial" charset="0"/>
                <a:cs typeface="Arial" charset="0"/>
              </a:rPr>
              <a:t>Kafka Connect</a:t>
            </a:r>
            <a:r>
              <a:rPr lang="en-US" sz="2400" dirty="0">
                <a:latin typeface="+mj-lt"/>
                <a:ea typeface="Arial" charset="0"/>
                <a:cs typeface="Arial" charset="0"/>
              </a:rPr>
              <a:t>: A </a:t>
            </a:r>
            <a:r>
              <a:rPr lang="en-US" sz="2400" b="1" dirty="0">
                <a:solidFill>
                  <a:srgbClr val="008000"/>
                </a:solidFill>
                <a:latin typeface="+mj-lt"/>
                <a:ea typeface="Arial" charset="0"/>
                <a:cs typeface="Arial" charset="0"/>
              </a:rPr>
              <a:t>framework</a:t>
            </a:r>
            <a:r>
              <a:rPr lang="en-US" sz="2400" dirty="0">
                <a:latin typeface="+mj-lt"/>
                <a:ea typeface="Arial" charset="0"/>
                <a:cs typeface="Arial" charset="0"/>
              </a:rPr>
              <a:t> to </a:t>
            </a:r>
            <a:r>
              <a:rPr lang="en-US" sz="2400" b="1" dirty="0">
                <a:solidFill>
                  <a:srgbClr val="008000"/>
                </a:solidFill>
                <a:latin typeface="+mj-lt"/>
                <a:ea typeface="Arial" charset="0"/>
                <a:cs typeface="Arial" charset="0"/>
              </a:rPr>
              <a:t>import</a:t>
            </a:r>
            <a:r>
              <a:rPr lang="en-US" sz="2400" dirty="0">
                <a:latin typeface="+mj-lt"/>
                <a:ea typeface="Arial" charset="0"/>
                <a:cs typeface="Arial" charset="0"/>
              </a:rPr>
              <a:t> event streams from other source data systems into Kafka and </a:t>
            </a:r>
            <a:r>
              <a:rPr lang="en-US" sz="2400" b="1" dirty="0">
                <a:solidFill>
                  <a:srgbClr val="008000"/>
                </a:solidFill>
                <a:latin typeface="+mj-lt"/>
                <a:ea typeface="Arial" charset="0"/>
                <a:cs typeface="Arial" charset="0"/>
              </a:rPr>
              <a:t>export </a:t>
            </a:r>
            <a:r>
              <a:rPr lang="en-US" sz="2400" dirty="0">
                <a:latin typeface="+mj-lt"/>
                <a:ea typeface="Arial" charset="0"/>
                <a:cs typeface="Arial" charset="0"/>
              </a:rPr>
              <a:t>event streams from </a:t>
            </a:r>
            <a:r>
              <a:rPr lang="en-US" sz="2400" b="1" dirty="0">
                <a:solidFill>
                  <a:srgbClr val="008000"/>
                </a:solidFill>
                <a:latin typeface="+mj-lt"/>
                <a:ea typeface="Arial" charset="0"/>
                <a:cs typeface="Arial" charset="0"/>
              </a:rPr>
              <a:t>Kafka</a:t>
            </a:r>
            <a:r>
              <a:rPr lang="en-US" sz="2400" dirty="0">
                <a:latin typeface="+mj-lt"/>
                <a:ea typeface="Arial" charset="0"/>
                <a:cs typeface="Arial" charset="0"/>
              </a:rPr>
              <a:t> to destination data systems.  </a:t>
            </a:r>
          </a:p>
          <a:p>
            <a:pPr marL="800100" lvl="1" indent="-457200">
              <a:buFont typeface="+mj-lt"/>
              <a:buAutoNum type="arabicPeriod"/>
            </a:pPr>
            <a:r>
              <a:rPr lang="en-US" sz="2400" b="1" dirty="0">
                <a:solidFill>
                  <a:srgbClr val="92D050"/>
                </a:solidFill>
                <a:latin typeface="+mj-lt"/>
                <a:ea typeface="Arial" charset="0"/>
                <a:cs typeface="Arial" charset="0"/>
              </a:rPr>
              <a:t>Kafka Streams</a:t>
            </a:r>
            <a:r>
              <a:rPr lang="en-US" sz="2400" dirty="0">
                <a:latin typeface="+mj-lt"/>
                <a:ea typeface="Arial" charset="0"/>
                <a:cs typeface="Arial" charset="0"/>
              </a:rPr>
              <a:t>: A </a:t>
            </a:r>
            <a:r>
              <a:rPr lang="en-US" sz="2400" b="1" dirty="0">
                <a:solidFill>
                  <a:srgbClr val="008000"/>
                </a:solidFill>
                <a:latin typeface="+mj-lt"/>
                <a:ea typeface="Arial" charset="0"/>
                <a:cs typeface="Arial" charset="0"/>
              </a:rPr>
              <a:t>Java</a:t>
            </a:r>
            <a:r>
              <a:rPr lang="en-US" sz="2400" dirty="0">
                <a:latin typeface="+mj-lt"/>
                <a:ea typeface="Arial" charset="0"/>
                <a:cs typeface="Arial" charset="0"/>
              </a:rPr>
              <a:t> </a:t>
            </a:r>
            <a:r>
              <a:rPr lang="en-US" sz="2400" b="1" dirty="0">
                <a:solidFill>
                  <a:srgbClr val="008000"/>
                </a:solidFill>
                <a:latin typeface="+mj-lt"/>
                <a:ea typeface="Arial" charset="0"/>
                <a:cs typeface="Arial" charset="0"/>
              </a:rPr>
              <a:t>library</a:t>
            </a:r>
            <a:r>
              <a:rPr lang="en-US" sz="2400" dirty="0">
                <a:latin typeface="+mj-lt"/>
                <a:ea typeface="Arial" charset="0"/>
                <a:cs typeface="Arial" charset="0"/>
              </a:rPr>
              <a:t> to </a:t>
            </a:r>
            <a:r>
              <a:rPr lang="en-US" sz="2400" b="1" dirty="0">
                <a:solidFill>
                  <a:srgbClr val="008000"/>
                </a:solidFill>
                <a:latin typeface="+mj-lt"/>
                <a:ea typeface="Arial" charset="0"/>
                <a:cs typeface="Arial" charset="0"/>
              </a:rPr>
              <a:t>process </a:t>
            </a:r>
            <a:r>
              <a:rPr lang="en-US" sz="2400" dirty="0">
                <a:latin typeface="+mj-lt"/>
                <a:ea typeface="Arial" charset="0"/>
                <a:cs typeface="Arial" charset="0"/>
              </a:rPr>
              <a:t>event streams live as they occur.</a:t>
            </a:r>
          </a:p>
          <a:p>
            <a:pPr marL="800100" lvl="1" indent="-457200">
              <a:buFont typeface="+mj-lt"/>
              <a:buAutoNum type="arabicPeriod"/>
            </a:pPr>
            <a:endParaRPr lang="en-US" sz="2400" dirty="0">
              <a:latin typeface="+mj-lt"/>
              <a:ea typeface="Arial" charset="0"/>
              <a:cs typeface="Arial" charset="0"/>
            </a:endParaRPr>
          </a:p>
        </p:txBody>
      </p:sp>
      <p:pic>
        <p:nvPicPr>
          <p:cNvPr id="6" name="Shape 611"/>
          <p:cNvPicPr preferRelativeResize="0">
            <a:picLocks/>
          </p:cNvPicPr>
          <p:nvPr/>
        </p:nvPicPr>
        <p:blipFill>
          <a:blip r:embed="rId3" cstate="print">
            <a:alphaModFix/>
          </a:blip>
          <a:stretch>
            <a:fillRect/>
          </a:stretch>
        </p:blipFill>
        <p:spPr>
          <a:xfrm>
            <a:off x="990600" y="4571999"/>
            <a:ext cx="7654701" cy="178814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Footer Placeholder 3"/>
          <p:cNvSpPr txBox="1">
            <a:spLocks/>
          </p:cNvSpPr>
          <p:nvPr/>
        </p:nvSpPr>
        <p:spPr>
          <a:xfrm>
            <a:off x="5210637" y="6492894"/>
            <a:ext cx="3933371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lvl="0" algn="ctr" defTabSz="914400">
              <a:defRPr/>
            </a:pPr>
            <a:r>
              <a:rPr lang="en-US" sz="2200" b="1" dirty="0">
                <a:solidFill>
                  <a:prstClr val="white"/>
                </a:solidFill>
              </a:rPr>
              <a:t>Introduction to Kafka</a:t>
            </a:r>
            <a:endParaRPr kumimoji="0" lang="en-US" sz="2200" b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CustomShape 4">
            <a:extLst>
              <a:ext uri="{FF2B5EF4-FFF2-40B4-BE49-F238E27FC236}">
                <a16:creationId xmlns:a16="http://schemas.microsoft.com/office/drawing/2014/main" id="{BD348452-EFEE-4B6C-B949-871C435F9CDD}"/>
              </a:ext>
            </a:extLst>
          </p:cNvPr>
          <p:cNvSpPr/>
          <p:nvPr/>
        </p:nvSpPr>
        <p:spPr>
          <a:xfrm>
            <a:off x="0" y="6524625"/>
            <a:ext cx="4572000" cy="2936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</a:rPr>
              <a:t>Big Data Computing</a:t>
            </a:r>
            <a:endParaRPr kumimoji="0" lang="en-IN" sz="24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84255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 fontScale="85000" lnSpcReduction="20000"/>
          </a:bodyPr>
          <a:lstStyle/>
          <a:p>
            <a:pPr marL="338137" lvl="1" indent="-457200">
              <a:buFont typeface="Wingdings" charset="2"/>
              <a:buChar char="Ø"/>
            </a:pPr>
            <a:endParaRPr lang="en-US" sz="2300" b="1" dirty="0">
              <a:solidFill>
                <a:srgbClr val="008000"/>
              </a:solidFill>
              <a:latin typeface="Arial" charset="0"/>
              <a:ea typeface="Arial" charset="0"/>
              <a:cs typeface="Arial" charset="0"/>
            </a:endParaRPr>
          </a:p>
          <a:p>
            <a:pPr marL="338137" lvl="1" indent="-457200">
              <a:buFont typeface="Courier New" pitchFamily="49" charset="0"/>
              <a:buChar char="o"/>
            </a:pPr>
            <a:r>
              <a:rPr lang="en-US" sz="2400" b="1" dirty="0">
                <a:solidFill>
                  <a:srgbClr val="008000"/>
                </a:solidFill>
                <a:latin typeface="Arial" charset="0"/>
                <a:ea typeface="Arial" charset="0"/>
                <a:cs typeface="Arial" charset="0"/>
              </a:rPr>
              <a:t>Kafka Streams code examples</a:t>
            </a:r>
          </a:p>
          <a:p>
            <a:pPr marL="792162" lvl="3" indent="-342900">
              <a:buFont typeface="Courier New" pitchFamily="49" charset="0"/>
              <a:buChar char="o"/>
            </a:pP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Apache Kafka  </a:t>
            </a:r>
            <a:r>
              <a:rPr lang="en-US" sz="1600" dirty="0">
                <a:solidFill>
                  <a:srgbClr val="008000"/>
                </a:solidFill>
                <a:latin typeface="Arial" charset="0"/>
                <a:ea typeface="Arial" charset="0"/>
                <a:cs typeface="Arial" charset="0"/>
                <a:hlinkClick r:id="rId3"/>
              </a:rPr>
              <a:t>https://github.com/apache/kafka/tree/trunk/streams/examples/src/main/java/org/apache/kafka/streams/examples</a:t>
            </a:r>
            <a:endParaRPr lang="en-US" sz="1600" dirty="0">
              <a:solidFill>
                <a:srgbClr val="008000"/>
              </a:solidFill>
              <a:latin typeface="Arial" charset="0"/>
              <a:ea typeface="Arial" charset="0"/>
              <a:cs typeface="Arial" charset="0"/>
            </a:endParaRPr>
          </a:p>
          <a:p>
            <a:pPr marL="735012" lvl="3" indent="-285750">
              <a:buFont typeface="Courier New" pitchFamily="49" charset="0"/>
              <a:buChar char="o"/>
            </a:pP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Confluent</a:t>
            </a:r>
            <a:r>
              <a:rPr lang="en-US" sz="2000" b="1" dirty="0">
                <a:latin typeface="Arial" charset="0"/>
                <a:ea typeface="Arial" charset="0"/>
                <a:cs typeface="Arial" charset="0"/>
              </a:rPr>
              <a:t>  </a:t>
            </a:r>
            <a:r>
              <a:rPr lang="en-US" sz="1600" dirty="0">
                <a:solidFill>
                  <a:srgbClr val="008000"/>
                </a:solidFill>
                <a:latin typeface="Arial" charset="0"/>
                <a:ea typeface="Arial" charset="0"/>
                <a:cs typeface="Arial" charset="0"/>
                <a:hlinkClick r:id="rId4"/>
              </a:rPr>
              <a:t>https://github.com/confluentinc/examples/tree/master/kafka-streams</a:t>
            </a:r>
            <a:endParaRPr lang="en-US" sz="1600" dirty="0">
              <a:solidFill>
                <a:srgbClr val="008000"/>
              </a:solidFill>
              <a:latin typeface="Arial" charset="0"/>
              <a:ea typeface="Arial" charset="0"/>
              <a:cs typeface="Arial" charset="0"/>
            </a:endParaRPr>
          </a:p>
          <a:p>
            <a:pPr marL="735012" lvl="3" indent="-285750">
              <a:buFont typeface="Courier New" pitchFamily="49" charset="0"/>
              <a:buChar char="o"/>
            </a:pPr>
            <a:endParaRPr lang="en-US" sz="1500" b="1" dirty="0">
              <a:solidFill>
                <a:srgbClr val="008000"/>
              </a:solidFill>
              <a:latin typeface="Arial" charset="0"/>
              <a:ea typeface="Arial" charset="0"/>
              <a:cs typeface="Arial" charset="0"/>
            </a:endParaRPr>
          </a:p>
          <a:p>
            <a:pPr marL="338137" lvl="1" indent="-457200">
              <a:buFont typeface="Courier New" pitchFamily="49" charset="0"/>
              <a:buChar char="o"/>
            </a:pPr>
            <a:r>
              <a:rPr lang="en-US" sz="2400" b="1" dirty="0">
                <a:solidFill>
                  <a:srgbClr val="008000"/>
                </a:solidFill>
                <a:latin typeface="Arial" charset="0"/>
                <a:ea typeface="Arial" charset="0"/>
                <a:cs typeface="Arial" charset="0"/>
              </a:rPr>
              <a:t>Source Code </a:t>
            </a:r>
            <a:r>
              <a:rPr lang="en-US" sz="1600" u="sng" dirty="0">
                <a:solidFill>
                  <a:schemeClr val="accent1"/>
                </a:solidFill>
                <a:latin typeface="Arial" charset="0"/>
                <a:ea typeface="Arial" charset="0"/>
                <a:cs typeface="Arial" charset="0"/>
                <a:hlinkClick r:id="rId5"/>
              </a:rPr>
              <a:t>https://github.com/apache/kafka/tree/trunk/streams</a:t>
            </a:r>
            <a:endParaRPr lang="en-US" sz="1600" u="sng" dirty="0">
              <a:solidFill>
                <a:schemeClr val="accent1"/>
              </a:solidFill>
              <a:latin typeface="Arial" charset="0"/>
              <a:ea typeface="Arial" charset="0"/>
              <a:cs typeface="Arial" charset="0"/>
            </a:endParaRPr>
          </a:p>
          <a:p>
            <a:pPr marL="338137" lvl="1" indent="-457200">
              <a:buFont typeface="Courier New" pitchFamily="49" charset="0"/>
              <a:buChar char="o"/>
            </a:pPr>
            <a:endParaRPr lang="en-US" sz="1500" dirty="0">
              <a:solidFill>
                <a:schemeClr val="accent1"/>
              </a:solidFill>
              <a:latin typeface="Arial" charset="0"/>
              <a:ea typeface="Arial" charset="0"/>
              <a:cs typeface="Arial" charset="0"/>
            </a:endParaRPr>
          </a:p>
          <a:p>
            <a:pPr marL="338137" lvl="1" indent="-457200">
              <a:buFont typeface="Courier New" pitchFamily="49" charset="0"/>
              <a:buChar char="o"/>
            </a:pPr>
            <a:r>
              <a:rPr lang="en-US" sz="2400" b="1" dirty="0">
                <a:solidFill>
                  <a:srgbClr val="008000"/>
                </a:solidFill>
                <a:latin typeface="Arial" charset="0"/>
                <a:ea typeface="Arial" charset="0"/>
                <a:cs typeface="Arial" charset="0"/>
              </a:rPr>
              <a:t>Kafka Streams Java docs </a:t>
            </a:r>
            <a:r>
              <a:rPr lang="en-US" sz="1600" dirty="0">
                <a:solidFill>
                  <a:srgbClr val="008000"/>
                </a:solidFill>
                <a:latin typeface="Arial" charset="0"/>
                <a:ea typeface="Arial" charset="0"/>
                <a:cs typeface="Arial" charset="0"/>
                <a:hlinkClick r:id="rId6"/>
              </a:rPr>
              <a:t>http://docs.confluent.io/current/streams/javadocs/index.html</a:t>
            </a:r>
            <a:endParaRPr lang="en-US" sz="1600" dirty="0">
              <a:solidFill>
                <a:srgbClr val="008000"/>
              </a:solidFill>
              <a:latin typeface="Arial" charset="0"/>
              <a:ea typeface="Arial" charset="0"/>
              <a:cs typeface="Arial" charset="0"/>
            </a:endParaRPr>
          </a:p>
          <a:p>
            <a:pPr marL="0" lvl="1" indent="0">
              <a:buFont typeface="Courier New" pitchFamily="49" charset="0"/>
              <a:buChar char="o"/>
            </a:pPr>
            <a:endParaRPr lang="en-US" sz="2400" b="1" dirty="0">
              <a:solidFill>
                <a:srgbClr val="008000"/>
              </a:solidFill>
              <a:latin typeface="Arial" charset="0"/>
              <a:ea typeface="Arial" charset="0"/>
              <a:cs typeface="Arial" charset="0"/>
            </a:endParaRPr>
          </a:p>
          <a:p>
            <a:pPr marL="338137" lvl="1" indent="-457200">
              <a:buFont typeface="Courier New" pitchFamily="49" charset="0"/>
              <a:buChar char="o"/>
            </a:pPr>
            <a:r>
              <a:rPr lang="en-US" sz="2400" b="1" dirty="0">
                <a:solidFill>
                  <a:srgbClr val="008000"/>
                </a:solidFill>
                <a:latin typeface="Arial" charset="0"/>
                <a:ea typeface="Arial" charset="0"/>
                <a:cs typeface="Arial" charset="0"/>
              </a:rPr>
              <a:t>First book on Kafka Streams (MEAP)</a:t>
            </a:r>
            <a:endParaRPr lang="en-US" sz="2400" dirty="0">
              <a:solidFill>
                <a:srgbClr val="008000"/>
              </a:solidFill>
              <a:latin typeface="Arial" charset="0"/>
              <a:ea typeface="Arial" charset="0"/>
              <a:cs typeface="Arial" charset="0"/>
            </a:endParaRPr>
          </a:p>
          <a:p>
            <a:pPr marL="681037" lvl="2" indent="-457200">
              <a:buFont typeface="Courier New" pitchFamily="49" charset="0"/>
              <a:buChar char="o"/>
            </a:pP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Kafka Streams in Action </a:t>
            </a:r>
            <a:r>
              <a:rPr lang="en-US" sz="1600" dirty="0">
                <a:solidFill>
                  <a:srgbClr val="008000"/>
                </a:solidFill>
                <a:latin typeface="Arial" charset="0"/>
                <a:ea typeface="Arial" charset="0"/>
                <a:cs typeface="Arial" charset="0"/>
                <a:hlinkClick r:id="rId7"/>
              </a:rPr>
              <a:t>https://www.manning.com/books/kafka-streams-in-action</a:t>
            </a:r>
            <a:endParaRPr lang="en-US" sz="1600" dirty="0">
              <a:latin typeface="Arial" charset="0"/>
              <a:ea typeface="Arial" charset="0"/>
              <a:cs typeface="Arial" charset="0"/>
            </a:endParaRPr>
          </a:p>
          <a:p>
            <a:pPr marL="223837" lvl="2" indent="0">
              <a:buFont typeface="Courier New" pitchFamily="49" charset="0"/>
              <a:buChar char="o"/>
            </a:pPr>
            <a:endParaRPr lang="en-US" sz="2400" b="1" dirty="0">
              <a:solidFill>
                <a:srgbClr val="008000"/>
              </a:solidFill>
              <a:latin typeface="Arial" charset="0"/>
              <a:ea typeface="Arial" charset="0"/>
              <a:cs typeface="Arial" charset="0"/>
            </a:endParaRPr>
          </a:p>
          <a:p>
            <a:pPr marL="338137" lvl="1" indent="-457200">
              <a:buFont typeface="Courier New" pitchFamily="49" charset="0"/>
              <a:buChar char="o"/>
            </a:pPr>
            <a:r>
              <a:rPr lang="en-US" sz="2400" b="1" dirty="0">
                <a:solidFill>
                  <a:srgbClr val="008000"/>
                </a:solidFill>
                <a:latin typeface="Arial" charset="0"/>
                <a:ea typeface="Arial" charset="0"/>
                <a:cs typeface="Arial" charset="0"/>
              </a:rPr>
              <a:t>Kafka Streams download</a:t>
            </a:r>
          </a:p>
          <a:p>
            <a:pPr marL="792162" lvl="3" indent="-342900">
              <a:buFont typeface="Courier New" pitchFamily="49" charset="0"/>
              <a:buChar char="o"/>
            </a:pP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Apache Kafka </a:t>
            </a:r>
            <a:r>
              <a:rPr lang="en-US" sz="1600" dirty="0">
                <a:latin typeface="Arial" charset="0"/>
                <a:ea typeface="Arial" charset="0"/>
                <a:cs typeface="Arial" charset="0"/>
                <a:hlinkClick r:id="rId8"/>
              </a:rPr>
              <a:t>https://kafka.apache.org/downloads</a:t>
            </a:r>
            <a:r>
              <a:rPr lang="en-US" sz="1600" dirty="0">
                <a:latin typeface="Arial" charset="0"/>
                <a:ea typeface="Arial" charset="0"/>
                <a:cs typeface="Arial" charset="0"/>
              </a:rPr>
              <a:t> </a:t>
            </a:r>
          </a:p>
          <a:p>
            <a:pPr marL="792162" lvl="3" indent="-342900">
              <a:buFont typeface="Courier New" pitchFamily="49" charset="0"/>
              <a:buChar char="o"/>
            </a:pP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Confluent Platform  </a:t>
            </a:r>
            <a:r>
              <a:rPr lang="en-US" sz="1600" dirty="0">
                <a:latin typeface="Arial" charset="0"/>
                <a:ea typeface="Arial" charset="0"/>
                <a:cs typeface="Arial" charset="0"/>
                <a:hlinkClick r:id="rId9"/>
              </a:rPr>
              <a:t>http://www.confluent.io/download</a:t>
            </a:r>
            <a:endParaRPr lang="en-US" sz="1600" dirty="0">
              <a:latin typeface="Arial" charset="0"/>
              <a:ea typeface="Arial" charset="0"/>
              <a:cs typeface="Arial" charset="0"/>
            </a:endParaRPr>
          </a:p>
          <a:p>
            <a:pPr marL="735012" lvl="3" indent="-285750">
              <a:buFont typeface="Arial" charset="0"/>
              <a:buChar char="•"/>
            </a:pPr>
            <a:endParaRPr lang="en-US" sz="2000" dirty="0">
              <a:solidFill>
                <a:srgbClr val="008000"/>
              </a:solidFill>
              <a:latin typeface="Arial" charset="0"/>
              <a:ea typeface="Arial" charset="0"/>
              <a:cs typeface="Arial" charset="0"/>
            </a:endParaRPr>
          </a:p>
          <a:p>
            <a:pPr marL="735012" lvl="3" indent="-285750">
              <a:buFont typeface="Arial" charset="0"/>
              <a:buChar char="•"/>
            </a:pPr>
            <a:endParaRPr lang="en-US" sz="1400" dirty="0">
              <a:solidFill>
                <a:srgbClr val="008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b="1" dirty="0">
                <a:ea typeface="Arial" charset="0"/>
                <a:cs typeface="Arial" charset="0"/>
              </a:rPr>
              <a:t>Further Learning</a:t>
            </a:r>
          </a:p>
        </p:txBody>
      </p:sp>
      <p:sp>
        <p:nvSpPr>
          <p:cNvPr id="7" name="Footer Placeholder 3"/>
          <p:cNvSpPr txBox="1">
            <a:spLocks/>
          </p:cNvSpPr>
          <p:nvPr/>
        </p:nvSpPr>
        <p:spPr>
          <a:xfrm>
            <a:off x="5210637" y="6492894"/>
            <a:ext cx="3933371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lvl="0" algn="ctr" defTabSz="914400">
              <a:defRPr/>
            </a:pPr>
            <a:r>
              <a:rPr lang="en-US" sz="2200" b="1" dirty="0">
                <a:solidFill>
                  <a:prstClr val="white"/>
                </a:solidFill>
              </a:rPr>
              <a:t>Introduction to Kafka</a:t>
            </a:r>
            <a:endParaRPr kumimoji="0" lang="en-US" sz="2200" b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CustomShape 4">
            <a:extLst>
              <a:ext uri="{FF2B5EF4-FFF2-40B4-BE49-F238E27FC236}">
                <a16:creationId xmlns:a16="http://schemas.microsoft.com/office/drawing/2014/main" id="{6CA6D004-AF6D-4538-86BC-4BD066F3FF07}"/>
              </a:ext>
            </a:extLst>
          </p:cNvPr>
          <p:cNvSpPr/>
          <p:nvPr/>
        </p:nvSpPr>
        <p:spPr>
          <a:xfrm>
            <a:off x="0" y="6524625"/>
            <a:ext cx="4572000" cy="2936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</a:rPr>
              <a:t>Big Data Computing</a:t>
            </a:r>
            <a:endParaRPr kumimoji="0" lang="en-IN" sz="24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43333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0" y="952508"/>
            <a:ext cx="9144000" cy="5059363"/>
          </a:xfrm>
        </p:spPr>
        <p:txBody>
          <a:bodyPr/>
          <a:lstStyle/>
          <a:p>
            <a:pPr indent="-246063">
              <a:spcBef>
                <a:spcPts val="60"/>
              </a:spcBef>
            </a:pPr>
            <a:r>
              <a:rPr lang="en-US" sz="2400" b="1" dirty="0">
                <a:solidFill>
                  <a:srgbClr val="002060"/>
                </a:solidFill>
                <a:latin typeface="+mj-lt"/>
              </a:rPr>
              <a:t>Kafka is a high-performance, real-time messaging system.</a:t>
            </a:r>
          </a:p>
          <a:p>
            <a:pPr indent="-246063">
              <a:spcBef>
                <a:spcPts val="60"/>
              </a:spcBef>
            </a:pPr>
            <a:endParaRPr lang="en-US" sz="2400" b="1" dirty="0">
              <a:solidFill>
                <a:srgbClr val="002060"/>
              </a:solidFill>
              <a:latin typeface="+mj-lt"/>
            </a:endParaRPr>
          </a:p>
          <a:p>
            <a:pPr indent="-246063">
              <a:spcBef>
                <a:spcPts val="60"/>
              </a:spcBef>
            </a:pPr>
            <a:r>
              <a:rPr lang="en-US" sz="2400" b="1" dirty="0">
                <a:solidFill>
                  <a:srgbClr val="002060"/>
                </a:solidFill>
                <a:latin typeface="+mj-lt"/>
              </a:rPr>
              <a:t>Kafka can be used as an external commit log for distributed systems.</a:t>
            </a:r>
          </a:p>
          <a:p>
            <a:pPr indent="-246063">
              <a:spcBef>
                <a:spcPts val="60"/>
              </a:spcBef>
            </a:pPr>
            <a:endParaRPr lang="en-US" sz="2400" b="1" dirty="0">
              <a:solidFill>
                <a:srgbClr val="002060"/>
              </a:solidFill>
              <a:latin typeface="+mj-lt"/>
            </a:endParaRPr>
          </a:p>
          <a:p>
            <a:pPr indent="-246063">
              <a:spcBef>
                <a:spcPts val="60"/>
              </a:spcBef>
            </a:pPr>
            <a:r>
              <a:rPr lang="en-US" sz="2400" b="1" dirty="0">
                <a:solidFill>
                  <a:srgbClr val="002060"/>
                </a:solidFill>
                <a:latin typeface="+mj-lt"/>
              </a:rPr>
              <a:t>Kafka data model consists of messages and topics.</a:t>
            </a:r>
          </a:p>
          <a:p>
            <a:pPr indent="-246063">
              <a:spcBef>
                <a:spcPts val="60"/>
              </a:spcBef>
            </a:pPr>
            <a:endParaRPr lang="en-US" sz="2400" b="1" dirty="0">
              <a:solidFill>
                <a:srgbClr val="002060"/>
              </a:solidFill>
              <a:latin typeface="+mj-lt"/>
            </a:endParaRPr>
          </a:p>
          <a:p>
            <a:pPr indent="-246063">
              <a:spcBef>
                <a:spcPts val="60"/>
              </a:spcBef>
            </a:pPr>
            <a:r>
              <a:rPr lang="en-US" sz="2400" b="1" dirty="0">
                <a:solidFill>
                  <a:srgbClr val="002060"/>
                </a:solidFill>
                <a:latin typeface="+mj-lt"/>
              </a:rPr>
              <a:t>Kafka architecture consists of brokers that take messages from the producers and add to a partition of a topics.</a:t>
            </a:r>
          </a:p>
          <a:p>
            <a:pPr indent="-246063">
              <a:spcBef>
                <a:spcPts val="60"/>
              </a:spcBef>
            </a:pPr>
            <a:endParaRPr lang="en-US" sz="2400" b="1" dirty="0">
              <a:solidFill>
                <a:srgbClr val="002060"/>
              </a:solidFill>
              <a:latin typeface="+mj-lt"/>
            </a:endParaRPr>
          </a:p>
          <a:p>
            <a:pPr indent="-246063">
              <a:spcBef>
                <a:spcPts val="60"/>
              </a:spcBef>
            </a:pPr>
            <a:r>
              <a:rPr lang="en-US" sz="2400" b="1" dirty="0">
                <a:solidFill>
                  <a:srgbClr val="002060"/>
                </a:solidFill>
                <a:latin typeface="+mj-lt"/>
              </a:rPr>
              <a:t>Kafka architecture supports two types of messaging system called publish-subscribe and queue system.</a:t>
            </a:r>
          </a:p>
          <a:p>
            <a:pPr indent="-246063">
              <a:spcBef>
                <a:spcPts val="60"/>
              </a:spcBef>
            </a:pPr>
            <a:endParaRPr lang="en-US" sz="2400" b="1" dirty="0">
              <a:solidFill>
                <a:srgbClr val="002060"/>
              </a:solidFill>
              <a:latin typeface="+mj-lt"/>
            </a:endParaRPr>
          </a:p>
          <a:p>
            <a:pPr indent="-246063">
              <a:spcBef>
                <a:spcPts val="60"/>
              </a:spcBef>
            </a:pPr>
            <a:r>
              <a:rPr lang="en-US" sz="2400" b="1" dirty="0">
                <a:solidFill>
                  <a:srgbClr val="002060"/>
                </a:solidFill>
                <a:latin typeface="+mj-lt"/>
              </a:rPr>
              <a:t>Brokers are the Kafka processes that process the messages in Kafka.</a:t>
            </a:r>
            <a:endParaRPr lang="en-IN" sz="2400" b="1" dirty="0">
              <a:solidFill>
                <a:srgbClr val="002060"/>
              </a:solidFill>
              <a:latin typeface="+mj-lt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Conclusion</a:t>
            </a:r>
            <a:endParaRPr lang="en-IN" b="1" dirty="0"/>
          </a:p>
        </p:txBody>
      </p:sp>
      <p:sp>
        <p:nvSpPr>
          <p:cNvPr id="5" name="Footer Placeholder 3"/>
          <p:cNvSpPr txBox="1">
            <a:spLocks/>
          </p:cNvSpPr>
          <p:nvPr/>
        </p:nvSpPr>
        <p:spPr>
          <a:xfrm>
            <a:off x="5210637" y="6492894"/>
            <a:ext cx="3933371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lvl="0" algn="ctr" defTabSz="914400">
              <a:defRPr/>
            </a:pPr>
            <a:r>
              <a:rPr lang="en-US" sz="2200" b="1" dirty="0">
                <a:solidFill>
                  <a:prstClr val="white"/>
                </a:solidFill>
              </a:rPr>
              <a:t>Introduction to Kafka</a:t>
            </a:r>
            <a:endParaRPr kumimoji="0" lang="en-US" sz="2200" b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CustomShape 4">
            <a:extLst>
              <a:ext uri="{FF2B5EF4-FFF2-40B4-BE49-F238E27FC236}">
                <a16:creationId xmlns:a16="http://schemas.microsoft.com/office/drawing/2014/main" id="{F5BCD242-FC0E-4ACD-B5C0-1A54EF150D05}"/>
              </a:ext>
            </a:extLst>
          </p:cNvPr>
          <p:cNvSpPr/>
          <p:nvPr/>
        </p:nvSpPr>
        <p:spPr>
          <a:xfrm>
            <a:off x="0" y="6524625"/>
            <a:ext cx="4572000" cy="2936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</a:rPr>
              <a:t>Big Data Computing</a:t>
            </a:r>
            <a:endParaRPr kumimoji="0" lang="en-IN" sz="24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Batch_Processing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91862"/>
            <a:ext cx="4250266" cy="4612728"/>
          </a:xfrm>
          <a:prstGeom prst="rect">
            <a:avLst/>
          </a:prstGeom>
        </p:spPr>
      </p:pic>
      <p:pic>
        <p:nvPicPr>
          <p:cNvPr id="9" name="Picture 8" descr="Stream_Processing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1907628"/>
            <a:ext cx="4267200" cy="4556234"/>
          </a:xfrm>
          <a:prstGeom prst="rect">
            <a:avLst/>
          </a:prstGeom>
        </p:spPr>
      </p:pic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1244819" y="1382777"/>
            <a:ext cx="1619250" cy="533392"/>
          </a:xfrm>
        </p:spPr>
        <p:txBody>
          <a:bodyPr/>
          <a:lstStyle/>
          <a:p>
            <a:pPr algn="ctr">
              <a:buNone/>
            </a:pPr>
            <a:r>
              <a:rPr lang="en-US" b="1" dirty="0">
                <a:solidFill>
                  <a:srgbClr val="FF0000"/>
                </a:solidFill>
              </a:rPr>
              <a:t>Batch</a:t>
            </a:r>
            <a:endParaRPr lang="en-IN" b="1" dirty="0">
              <a:solidFill>
                <a:srgbClr val="FF0000"/>
              </a:solidFill>
            </a:endParaRPr>
          </a:p>
        </p:txBody>
      </p:sp>
      <p:sp>
        <p:nvSpPr>
          <p:cNvPr id="10" name="Content Placeholder 6"/>
          <p:cNvSpPr txBox="1">
            <a:spLocks/>
          </p:cNvSpPr>
          <p:nvPr/>
        </p:nvSpPr>
        <p:spPr bwMode="auto">
          <a:xfrm>
            <a:off x="5578365" y="1373580"/>
            <a:ext cx="2533650" cy="5333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60000"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Streaming</a:t>
            </a:r>
            <a:endParaRPr kumimoji="0" lang="en-IN" sz="32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915400" cy="742950"/>
          </a:xfrm>
        </p:spPr>
        <p:txBody>
          <a:bodyPr>
            <a:noAutofit/>
          </a:bodyPr>
          <a:lstStyle/>
          <a:p>
            <a:pPr marL="225425" lvl="1" algn="l"/>
            <a:r>
              <a:rPr lang="en-US" sz="3600" b="1" dirty="0">
                <a:solidFill>
                  <a:schemeClr val="bg1"/>
                </a:solidFill>
                <a:latin typeface="+mj-lt"/>
                <a:ea typeface="Arial" charset="0"/>
                <a:cs typeface="Arial" charset="0"/>
              </a:rPr>
              <a:t>Batch vs. Streaming</a:t>
            </a:r>
            <a:endParaRPr lang="en-US" sz="36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3" name="Footer Placeholder 3"/>
          <p:cNvSpPr txBox="1">
            <a:spLocks/>
          </p:cNvSpPr>
          <p:nvPr/>
        </p:nvSpPr>
        <p:spPr>
          <a:xfrm>
            <a:off x="5210637" y="6492894"/>
            <a:ext cx="3933371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lvl="0" algn="ctr" defTabSz="914400">
              <a:defRPr/>
            </a:pPr>
            <a:r>
              <a:rPr lang="en-US" sz="2200" b="1" dirty="0">
                <a:solidFill>
                  <a:prstClr val="white"/>
                </a:solidFill>
              </a:rPr>
              <a:t>Introduction to Kafka</a:t>
            </a:r>
            <a:endParaRPr kumimoji="0" lang="en-US" sz="2200" b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4" name="CustomShape 4">
            <a:extLst>
              <a:ext uri="{FF2B5EF4-FFF2-40B4-BE49-F238E27FC236}">
                <a16:creationId xmlns:a16="http://schemas.microsoft.com/office/drawing/2014/main" id="{72BADF59-102E-4695-934A-4D1575AA6AC8}"/>
              </a:ext>
            </a:extLst>
          </p:cNvPr>
          <p:cNvSpPr/>
          <p:nvPr/>
        </p:nvSpPr>
        <p:spPr>
          <a:xfrm>
            <a:off x="0" y="6524625"/>
            <a:ext cx="4572000" cy="2936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</a:rPr>
              <a:t>Big Data Computing</a:t>
            </a:r>
            <a:endParaRPr kumimoji="0" lang="en-IN" sz="24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" name="Ink 1"/>
              <p14:cNvContentPartPr/>
              <p14:nvPr/>
            </p14:nvContentPartPr>
            <p14:xfrm>
              <a:off x="329760" y="80280"/>
              <a:ext cx="8455320" cy="597312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22560" y="69840"/>
                <a:ext cx="8470080" cy="5991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7817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2" cstate="print"/>
          <a:srcRect l="5124" r="45534" b="27083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455040" y="2460240"/>
              <a:ext cx="8689320" cy="418392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42800" y="2447280"/>
                <a:ext cx="8712720" cy="42073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600" b="1" dirty="0">
                <a:solidFill>
                  <a:srgbClr val="FF0000"/>
                </a:solidFill>
              </a:rPr>
              <a:t>Kafka is a high-performance, real-time messaging system. It is an open source tool and is a part of Apache projects. </a:t>
            </a:r>
          </a:p>
          <a:p>
            <a:endParaRPr lang="en-US" sz="2600" dirty="0"/>
          </a:p>
          <a:p>
            <a:r>
              <a:rPr lang="en-US" sz="2600" dirty="0"/>
              <a:t>The characteristics of Kafka are:</a:t>
            </a:r>
          </a:p>
          <a:p>
            <a:endParaRPr lang="en-US" sz="2600" dirty="0"/>
          </a:p>
          <a:p>
            <a:pPr marL="914400" lvl="1" indent="-457200">
              <a:buClr>
                <a:srgbClr val="002060"/>
              </a:buClr>
              <a:buSzPct val="90000"/>
              <a:buFont typeface="+mj-lt"/>
              <a:buAutoNum type="arabicPeriod"/>
            </a:pPr>
            <a:r>
              <a:rPr lang="en-US" sz="2400" b="1" dirty="0">
                <a:solidFill>
                  <a:srgbClr val="002060"/>
                </a:solidFill>
              </a:rPr>
              <a:t>It is a distributed and partitioned messaging system.</a:t>
            </a:r>
          </a:p>
          <a:p>
            <a:pPr marL="914400" lvl="1" indent="-457200">
              <a:buClr>
                <a:srgbClr val="002060"/>
              </a:buClr>
              <a:buSzPct val="90000"/>
              <a:buFont typeface="+mj-lt"/>
              <a:buAutoNum type="arabicPeriod"/>
            </a:pPr>
            <a:r>
              <a:rPr lang="en-US" sz="2400" b="1" dirty="0">
                <a:solidFill>
                  <a:srgbClr val="002060"/>
                </a:solidFill>
              </a:rPr>
              <a:t>It is highly fault-tolerant</a:t>
            </a:r>
          </a:p>
          <a:p>
            <a:pPr marL="914400" lvl="1" indent="-457200">
              <a:buClr>
                <a:srgbClr val="002060"/>
              </a:buClr>
              <a:buSzPct val="90000"/>
              <a:buFont typeface="+mj-lt"/>
              <a:buAutoNum type="arabicPeriod"/>
            </a:pPr>
            <a:r>
              <a:rPr lang="en-US" sz="2400" b="1" dirty="0">
                <a:solidFill>
                  <a:srgbClr val="002060"/>
                </a:solidFill>
              </a:rPr>
              <a:t>It is highly scalable.</a:t>
            </a:r>
          </a:p>
          <a:p>
            <a:pPr marL="914400" lvl="1" indent="-457200">
              <a:buClr>
                <a:srgbClr val="002060"/>
              </a:buClr>
              <a:buSzPct val="90000"/>
              <a:buFont typeface="+mj-lt"/>
              <a:buAutoNum type="arabicPeriod"/>
            </a:pPr>
            <a:r>
              <a:rPr lang="en-US" sz="2400" b="1" dirty="0">
                <a:solidFill>
                  <a:srgbClr val="002060"/>
                </a:solidFill>
              </a:rPr>
              <a:t>It can process and send millions of messages per second to several receivers.</a:t>
            </a:r>
            <a:endParaRPr lang="en-IN" sz="2400" b="1" dirty="0">
              <a:solidFill>
                <a:srgbClr val="002060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Introduction: Apache Kafka</a:t>
            </a:r>
            <a:endParaRPr lang="en-IN" b="1" dirty="0"/>
          </a:p>
        </p:txBody>
      </p:sp>
      <p:sp>
        <p:nvSpPr>
          <p:cNvPr id="5" name="Footer Placeholder 3"/>
          <p:cNvSpPr txBox="1">
            <a:spLocks/>
          </p:cNvSpPr>
          <p:nvPr/>
        </p:nvSpPr>
        <p:spPr>
          <a:xfrm>
            <a:off x="5210637" y="6492894"/>
            <a:ext cx="3933371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lvl="0" algn="ctr" defTabSz="914400">
              <a:defRPr/>
            </a:pPr>
            <a:r>
              <a:rPr lang="en-US" sz="2200" b="1" dirty="0">
                <a:solidFill>
                  <a:prstClr val="white"/>
                </a:solidFill>
              </a:rPr>
              <a:t>Introduction to Kafka</a:t>
            </a:r>
            <a:endParaRPr kumimoji="0" lang="en-US" sz="2200" b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CustomShape 4">
            <a:extLst>
              <a:ext uri="{FF2B5EF4-FFF2-40B4-BE49-F238E27FC236}">
                <a16:creationId xmlns:a16="http://schemas.microsoft.com/office/drawing/2014/main" id="{5F6FA3CF-97C9-4653-B07A-1C1FEF22A62D}"/>
              </a:ext>
            </a:extLst>
          </p:cNvPr>
          <p:cNvSpPr/>
          <p:nvPr/>
        </p:nvSpPr>
        <p:spPr>
          <a:xfrm>
            <a:off x="0" y="6524625"/>
            <a:ext cx="4572000" cy="2936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</a:rPr>
              <a:t>Big Data Computing</a:t>
            </a:r>
            <a:endParaRPr kumimoji="0" lang="en-IN" sz="24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4024800" y="6020280"/>
              <a:ext cx="339480" cy="24300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014000" y="6009480"/>
                <a:ext cx="357480" cy="2646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04800" y="1066808"/>
            <a:ext cx="8496300" cy="5059363"/>
          </a:xfrm>
        </p:spPr>
        <p:txBody>
          <a:bodyPr/>
          <a:lstStyle/>
          <a:p>
            <a:r>
              <a:rPr lang="en-US" sz="2600" dirty="0"/>
              <a:t>Apache Kafka was originally developed by LinkedIn and later, handed over to the open source community in early 2011.</a:t>
            </a:r>
          </a:p>
          <a:p>
            <a:endParaRPr lang="en-US" sz="2600" dirty="0"/>
          </a:p>
          <a:p>
            <a:pPr lvl="1"/>
            <a:r>
              <a:rPr lang="en-US" sz="2400" dirty="0"/>
              <a:t>It became a main Apache project in October, 2012.</a:t>
            </a:r>
          </a:p>
          <a:p>
            <a:pPr lvl="1"/>
            <a:r>
              <a:rPr lang="en-US" sz="2400" dirty="0"/>
              <a:t>A stable Apache Kafka version 0.8.2.0 was release in Feb, 2015.</a:t>
            </a:r>
          </a:p>
          <a:p>
            <a:pPr lvl="1"/>
            <a:r>
              <a:rPr lang="en-US" sz="2400" dirty="0"/>
              <a:t>A stable Apache Kafka version 0.8.2.1 was released in May, 2015, which is the latest version. </a:t>
            </a:r>
            <a:endParaRPr lang="en-IN" sz="24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Kafka History</a:t>
            </a:r>
            <a:endParaRPr lang="en-IN" b="1" dirty="0"/>
          </a:p>
        </p:txBody>
      </p:sp>
      <p:sp>
        <p:nvSpPr>
          <p:cNvPr id="5" name="Footer Placeholder 3"/>
          <p:cNvSpPr txBox="1">
            <a:spLocks/>
          </p:cNvSpPr>
          <p:nvPr/>
        </p:nvSpPr>
        <p:spPr>
          <a:xfrm>
            <a:off x="5210637" y="6492894"/>
            <a:ext cx="3933371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lvl="0" algn="ctr" defTabSz="914400">
              <a:defRPr/>
            </a:pPr>
            <a:r>
              <a:rPr lang="en-US" sz="2200" b="1" dirty="0">
                <a:solidFill>
                  <a:prstClr val="white"/>
                </a:solidFill>
              </a:rPr>
              <a:t>Introduction to Kafka</a:t>
            </a:r>
            <a:endParaRPr kumimoji="0" lang="en-US" sz="2200" b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CustomShape 4">
            <a:extLst>
              <a:ext uri="{FF2B5EF4-FFF2-40B4-BE49-F238E27FC236}">
                <a16:creationId xmlns:a16="http://schemas.microsoft.com/office/drawing/2014/main" id="{8907A1BD-04A6-488C-B8E7-EC6705D3177F}"/>
              </a:ext>
            </a:extLst>
          </p:cNvPr>
          <p:cNvSpPr/>
          <p:nvPr/>
        </p:nvSpPr>
        <p:spPr>
          <a:xfrm>
            <a:off x="0" y="6524625"/>
            <a:ext cx="4572000" cy="2936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</a:rPr>
              <a:t>Big Data Computing</a:t>
            </a:r>
            <a:endParaRPr kumimoji="0" lang="en-IN" sz="24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52248" y="987980"/>
            <a:ext cx="8891752" cy="5059363"/>
          </a:xfrm>
        </p:spPr>
        <p:txBody>
          <a:bodyPr/>
          <a:lstStyle/>
          <a:p>
            <a:r>
              <a:rPr lang="en-US" sz="2600" dirty="0"/>
              <a:t>Kafka can be used for various purposes in an organization, such as:</a:t>
            </a:r>
            <a:endParaRPr lang="en-IN" sz="26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Kafka Use Cases</a:t>
            </a:r>
            <a:endParaRPr lang="en-IN" b="1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 l="6301" t="25862" r="5851" b="12716"/>
          <a:stretch>
            <a:fillRect/>
          </a:stretch>
        </p:blipFill>
        <p:spPr bwMode="auto">
          <a:xfrm>
            <a:off x="0" y="1891862"/>
            <a:ext cx="7620000" cy="44931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Footer Placeholder 3"/>
          <p:cNvSpPr txBox="1">
            <a:spLocks/>
          </p:cNvSpPr>
          <p:nvPr/>
        </p:nvSpPr>
        <p:spPr>
          <a:xfrm>
            <a:off x="5210637" y="6492894"/>
            <a:ext cx="3933371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lvl="0" algn="ctr" defTabSz="914400">
              <a:defRPr/>
            </a:pPr>
            <a:r>
              <a:rPr lang="en-US" sz="2200" b="1" dirty="0">
                <a:solidFill>
                  <a:prstClr val="white"/>
                </a:solidFill>
              </a:rPr>
              <a:t>Introduction to Kafka</a:t>
            </a:r>
            <a:endParaRPr kumimoji="0" lang="en-US" sz="2200" b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28" name="AutoShape 4" descr="Image result for messaging servic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30" name="AutoShape 6" descr="Image result for messaging servic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58089" y="2033381"/>
            <a:ext cx="995362" cy="6717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3" name="Picture 9" descr="Image result for real time stream processing"/>
          <p:cNvPicPr>
            <a:picLocks noChangeAspect="1" noChangeArrowheads="1"/>
          </p:cNvPicPr>
          <p:nvPr/>
        </p:nvPicPr>
        <p:blipFill>
          <a:blip r:embed="rId4" cstate="print"/>
          <a:srcRect l="51672" t="24791" r="4754" b="48468"/>
          <a:stretch>
            <a:fillRect/>
          </a:stretch>
        </p:blipFill>
        <p:spPr bwMode="auto">
          <a:xfrm>
            <a:off x="7581900" y="2762250"/>
            <a:ext cx="1562100" cy="914400"/>
          </a:xfrm>
          <a:prstGeom prst="rect">
            <a:avLst/>
          </a:prstGeom>
          <a:noFill/>
        </p:spPr>
      </p:pic>
      <p:pic>
        <p:nvPicPr>
          <p:cNvPr id="1035" name="Picture 11" descr="Image result for log aggregation"/>
          <p:cNvPicPr>
            <a:picLocks noChangeAspect="1" noChangeArrowheads="1"/>
          </p:cNvPicPr>
          <p:nvPr/>
        </p:nvPicPr>
        <p:blipFill>
          <a:blip r:embed="rId5" cstate="print"/>
          <a:srcRect t="17827" b="8635"/>
          <a:stretch>
            <a:fillRect/>
          </a:stretch>
        </p:blipFill>
        <p:spPr bwMode="auto">
          <a:xfrm>
            <a:off x="7677150" y="3771900"/>
            <a:ext cx="1466850" cy="685800"/>
          </a:xfrm>
          <a:prstGeom prst="rect">
            <a:avLst/>
          </a:prstGeom>
          <a:noFill/>
        </p:spPr>
      </p:pic>
      <p:pic>
        <p:nvPicPr>
          <p:cNvPr id="1039" name="Picture 15" descr="Image result for event sourcing"/>
          <p:cNvPicPr>
            <a:picLocks noChangeAspect="1" noChangeArrowheads="1"/>
          </p:cNvPicPr>
          <p:nvPr/>
        </p:nvPicPr>
        <p:blipFill>
          <a:blip r:embed="rId6" cstate="print"/>
          <a:srcRect t="19102" b="9499"/>
          <a:stretch>
            <a:fillRect/>
          </a:stretch>
        </p:blipFill>
        <p:spPr bwMode="auto">
          <a:xfrm>
            <a:off x="7677150" y="5791200"/>
            <a:ext cx="1466850" cy="704849"/>
          </a:xfrm>
          <a:prstGeom prst="rect">
            <a:avLst/>
          </a:prstGeom>
          <a:noFill/>
        </p:spPr>
      </p:pic>
      <p:pic>
        <p:nvPicPr>
          <p:cNvPr id="1041" name="Picture 17" descr="Image result for commit log service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620000" y="4686300"/>
            <a:ext cx="1524000" cy="796924"/>
          </a:xfrm>
          <a:prstGeom prst="rect">
            <a:avLst/>
          </a:prstGeom>
          <a:noFill/>
        </p:spPr>
      </p:pic>
      <p:sp>
        <p:nvSpPr>
          <p:cNvPr id="14" name="CustomShape 4">
            <a:extLst>
              <a:ext uri="{FF2B5EF4-FFF2-40B4-BE49-F238E27FC236}">
                <a16:creationId xmlns:a16="http://schemas.microsoft.com/office/drawing/2014/main" id="{8AAC102A-91BA-414D-8102-ED6E74BB27E7}"/>
              </a:ext>
            </a:extLst>
          </p:cNvPr>
          <p:cNvSpPr/>
          <p:nvPr/>
        </p:nvSpPr>
        <p:spPr>
          <a:xfrm>
            <a:off x="0" y="6524625"/>
            <a:ext cx="4572000" cy="2936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</a:rPr>
              <a:t>Big Data Computing</a:t>
            </a:r>
            <a:endParaRPr kumimoji="0" lang="en-IN" sz="24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915400" cy="742950"/>
          </a:xfrm>
        </p:spPr>
        <p:txBody>
          <a:bodyPr>
            <a:noAutofit/>
          </a:bodyPr>
          <a:lstStyle/>
          <a:p>
            <a:pPr marL="225425" lvl="1" algn="l"/>
            <a:r>
              <a:rPr lang="en-US" sz="3600" dirty="0">
                <a:solidFill>
                  <a:schemeClr val="bg1"/>
                </a:solidFill>
                <a:latin typeface="+mj-lt"/>
                <a:ea typeface="Arial" charset="0"/>
                <a:cs typeface="Arial" charset="0"/>
              </a:rPr>
              <a:t/>
            </a:r>
            <a:br>
              <a:rPr lang="en-US" sz="3600" dirty="0">
                <a:solidFill>
                  <a:schemeClr val="bg1"/>
                </a:solidFill>
                <a:latin typeface="+mj-lt"/>
                <a:ea typeface="Arial" charset="0"/>
                <a:cs typeface="Arial" charset="0"/>
              </a:rPr>
            </a:br>
            <a:r>
              <a:rPr lang="en-US" sz="3600" b="1" dirty="0">
                <a:solidFill>
                  <a:schemeClr val="bg1"/>
                </a:solidFill>
                <a:latin typeface="+mj-lt"/>
                <a:ea typeface="Arial" charset="0"/>
                <a:cs typeface="Arial" charset="0"/>
              </a:rPr>
              <a:t>Apache Kafka: a Streaming Data Platform</a:t>
            </a:r>
            <a:r>
              <a:rPr lang="en-US" sz="3600" dirty="0">
                <a:solidFill>
                  <a:schemeClr val="bg1"/>
                </a:solidFill>
                <a:latin typeface="+mj-lt"/>
              </a:rPr>
              <a:t/>
            </a:r>
            <a:br>
              <a:rPr lang="en-US" sz="3600" dirty="0">
                <a:solidFill>
                  <a:schemeClr val="bg1"/>
                </a:solidFill>
                <a:latin typeface="+mj-lt"/>
              </a:rPr>
            </a:br>
            <a:endParaRPr lang="en-US" sz="3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024758"/>
            <a:ext cx="8635526" cy="5108027"/>
          </a:xfrm>
        </p:spPr>
        <p:txBody>
          <a:bodyPr>
            <a:noAutofit/>
          </a:bodyPr>
          <a:lstStyle/>
          <a:p>
            <a:pPr>
              <a:buFont typeface="Wingdings" charset="2"/>
              <a:buChar char="Ø"/>
            </a:pP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Most of </a:t>
            </a:r>
            <a:r>
              <a:rPr lang="en-US" sz="2400" b="1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what a business does </a:t>
            </a:r>
            <a:r>
              <a:rPr lang="en-US" sz="2400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can be thought as </a:t>
            </a:r>
            <a:r>
              <a:rPr lang="en-US" sz="2400" b="1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event streams. </a:t>
            </a: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They are in a</a:t>
            </a:r>
          </a:p>
          <a:p>
            <a:pPr lvl="2">
              <a:buFont typeface="Arial" charset="0"/>
              <a:buChar char="•"/>
            </a:pPr>
            <a:r>
              <a:rPr lang="en-US" sz="2000" b="1" dirty="0">
                <a:latin typeface="Arial" charset="0"/>
                <a:ea typeface="Arial" charset="0"/>
                <a:cs typeface="Arial" charset="0"/>
              </a:rPr>
              <a:t>Retail system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: orders, shipments, returns, </a:t>
            </a:r>
            <a:r>
              <a:rPr lang="mr-IN" sz="2000" dirty="0">
                <a:latin typeface="Arial" charset="0"/>
                <a:ea typeface="Arial" charset="0"/>
                <a:cs typeface="Arial" charset="0"/>
              </a:rPr>
              <a:t>…</a:t>
            </a:r>
            <a:endParaRPr lang="en-US" sz="2000" dirty="0">
              <a:latin typeface="Arial" charset="0"/>
              <a:ea typeface="Arial" charset="0"/>
              <a:cs typeface="Arial" charset="0"/>
            </a:endParaRPr>
          </a:p>
          <a:p>
            <a:pPr lvl="2">
              <a:buFont typeface="Arial" charset="0"/>
              <a:buChar char="•"/>
            </a:pPr>
            <a:r>
              <a:rPr lang="en-US" sz="2000" b="1" dirty="0">
                <a:latin typeface="Arial" charset="0"/>
                <a:ea typeface="Arial" charset="0"/>
                <a:cs typeface="Arial" charset="0"/>
              </a:rPr>
              <a:t>Financial system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: stock ticks, orders, </a:t>
            </a:r>
            <a:r>
              <a:rPr lang="mr-IN" sz="2000" dirty="0">
                <a:latin typeface="Arial" charset="0"/>
                <a:ea typeface="Arial" charset="0"/>
                <a:cs typeface="Arial" charset="0"/>
              </a:rPr>
              <a:t>…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 </a:t>
            </a:r>
          </a:p>
          <a:p>
            <a:pPr lvl="2">
              <a:buFont typeface="Arial" charset="0"/>
              <a:buChar char="•"/>
            </a:pPr>
            <a:r>
              <a:rPr lang="en-US" sz="2000" b="1" dirty="0">
                <a:latin typeface="Arial" charset="0"/>
                <a:ea typeface="Arial" charset="0"/>
                <a:cs typeface="Arial" charset="0"/>
              </a:rPr>
              <a:t>Web site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: page views, clicks, searches, </a:t>
            </a:r>
            <a:r>
              <a:rPr lang="mr-IN" sz="2000" dirty="0">
                <a:latin typeface="Arial" charset="0"/>
                <a:ea typeface="Arial" charset="0"/>
                <a:cs typeface="Arial" charset="0"/>
              </a:rPr>
              <a:t>…</a:t>
            </a:r>
            <a:endParaRPr lang="en-US" sz="2000" dirty="0">
              <a:latin typeface="Arial" charset="0"/>
              <a:ea typeface="Arial" charset="0"/>
              <a:cs typeface="Arial" charset="0"/>
            </a:endParaRPr>
          </a:p>
          <a:p>
            <a:pPr lvl="2"/>
            <a:r>
              <a:rPr lang="en-US" sz="2000" b="1" dirty="0">
                <a:latin typeface="Arial" charset="0"/>
                <a:ea typeface="Arial" charset="0"/>
                <a:cs typeface="Arial" charset="0"/>
              </a:rPr>
              <a:t>IoT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: sensor readings, </a:t>
            </a:r>
            <a:r>
              <a:rPr lang="mr-IN" sz="2000" dirty="0">
                <a:latin typeface="Arial" charset="0"/>
                <a:ea typeface="Arial" charset="0"/>
                <a:cs typeface="Arial" charset="0"/>
              </a:rPr>
              <a:t>…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 </a:t>
            </a:r>
          </a:p>
          <a:p>
            <a:pPr marL="685800" lvl="2" indent="0">
              <a:buNone/>
            </a:pPr>
            <a:r>
              <a:rPr lang="en-US" sz="2000" b="1" dirty="0">
                <a:latin typeface="Arial" charset="0"/>
                <a:ea typeface="Arial" charset="0"/>
                <a:cs typeface="Arial" charset="0"/>
              </a:rPr>
              <a:t>and so on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.</a:t>
            </a:r>
          </a:p>
          <a:p>
            <a:pPr lvl="2"/>
            <a:endParaRPr lang="en-US" sz="2000" dirty="0">
              <a:latin typeface="Arial" charset="0"/>
              <a:ea typeface="Arial" charset="0"/>
              <a:cs typeface="Arial" charset="0"/>
            </a:endParaRPr>
          </a:p>
          <a:p>
            <a:pPr marL="685800" lvl="2" indent="0">
              <a:buNone/>
            </a:pPr>
            <a:endParaRPr lang="en-US" sz="2000" dirty="0">
              <a:latin typeface="Arial" charset="0"/>
              <a:ea typeface="Arial" charset="0"/>
              <a:cs typeface="Arial" charset="0"/>
            </a:endParaRPr>
          </a:p>
          <a:p>
            <a:pPr lvl="2">
              <a:buFont typeface="Arial" charset="0"/>
              <a:buChar char="•"/>
            </a:pPr>
            <a:endParaRPr lang="en-US" sz="1600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6" name="Picture 5" descr="Strangeloop - 11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9034" y="3294994"/>
            <a:ext cx="5044966" cy="3137338"/>
          </a:xfrm>
          <a:prstGeom prst="rect">
            <a:avLst/>
          </a:prstGeom>
        </p:spPr>
      </p:pic>
      <p:sp>
        <p:nvSpPr>
          <p:cNvPr id="8" name="Footer Placeholder 3"/>
          <p:cNvSpPr txBox="1">
            <a:spLocks/>
          </p:cNvSpPr>
          <p:nvPr/>
        </p:nvSpPr>
        <p:spPr>
          <a:xfrm>
            <a:off x="5210637" y="6492894"/>
            <a:ext cx="3933371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lvl="0" algn="ctr" defTabSz="914400">
              <a:defRPr/>
            </a:pPr>
            <a:r>
              <a:rPr lang="en-US" sz="2200" b="1" dirty="0">
                <a:solidFill>
                  <a:prstClr val="white"/>
                </a:solidFill>
              </a:rPr>
              <a:t>Introduction to Kafka</a:t>
            </a:r>
            <a:endParaRPr kumimoji="0" lang="en-US" sz="2200" b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CustomShape 4">
            <a:extLst>
              <a:ext uri="{FF2B5EF4-FFF2-40B4-BE49-F238E27FC236}">
                <a16:creationId xmlns:a16="http://schemas.microsoft.com/office/drawing/2014/main" id="{01B4E8C9-B888-430E-9108-1656541130DD}"/>
              </a:ext>
            </a:extLst>
          </p:cNvPr>
          <p:cNvSpPr/>
          <p:nvPr/>
        </p:nvSpPr>
        <p:spPr>
          <a:xfrm>
            <a:off x="0" y="6524625"/>
            <a:ext cx="4572000" cy="2936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</a:rPr>
              <a:t>Big Data Computing</a:t>
            </a:r>
            <a:endParaRPr kumimoji="0" lang="en-IN" sz="24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Ink 3"/>
              <p14:cNvContentPartPr/>
              <p14:nvPr/>
            </p14:nvContentPartPr>
            <p14:xfrm>
              <a:off x="1181880" y="2460960"/>
              <a:ext cx="7651440" cy="369360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72880" y="2454120"/>
                <a:ext cx="7672680" cy="3713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08409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Enter Kafka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Adopted at 1000s of companies worldwide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0204" y="2223595"/>
            <a:ext cx="8839200" cy="3924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Footer Placeholder 3"/>
          <p:cNvSpPr txBox="1">
            <a:spLocks/>
          </p:cNvSpPr>
          <p:nvPr/>
        </p:nvSpPr>
        <p:spPr>
          <a:xfrm>
            <a:off x="5210637" y="6492894"/>
            <a:ext cx="3933371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lvl="0" algn="ctr" defTabSz="914400">
              <a:defRPr/>
            </a:pPr>
            <a:r>
              <a:rPr lang="en-US" sz="2200" b="1" dirty="0">
                <a:solidFill>
                  <a:prstClr val="white"/>
                </a:solidFill>
              </a:rPr>
              <a:t>Introduction to Kafka</a:t>
            </a:r>
            <a:endParaRPr kumimoji="0" lang="en-US" sz="2200" b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CustomShape 4">
            <a:extLst>
              <a:ext uri="{FF2B5EF4-FFF2-40B4-BE49-F238E27FC236}">
                <a16:creationId xmlns:a16="http://schemas.microsoft.com/office/drawing/2014/main" id="{1531D274-BE1D-4779-A5B0-E38B9E9A4D9E}"/>
              </a:ext>
            </a:extLst>
          </p:cNvPr>
          <p:cNvSpPr/>
          <p:nvPr/>
        </p:nvSpPr>
        <p:spPr>
          <a:xfrm>
            <a:off x="0" y="6524625"/>
            <a:ext cx="4572000" cy="2936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</a:rPr>
              <a:t>Big Data Computing</a:t>
            </a:r>
            <a:endParaRPr kumimoji="0" lang="en-IN" sz="24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89465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Beamer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Sheer Blue">
      <a:dk1>
        <a:srgbClr val="000000"/>
      </a:dk1>
      <a:lt1>
        <a:sysClr val="window" lastClr="FFFFFF"/>
      </a:lt1>
      <a:dk2>
        <a:srgbClr val="323232"/>
      </a:dk2>
      <a:lt2>
        <a:srgbClr val="E5E8E8"/>
      </a:lt2>
      <a:accent1>
        <a:srgbClr val="14B4CA"/>
      </a:accent1>
      <a:accent2>
        <a:srgbClr val="F98A37"/>
      </a:accent2>
      <a:accent3>
        <a:srgbClr val="83C546"/>
      </a:accent3>
      <a:accent4>
        <a:srgbClr val="FFD937"/>
      </a:accent4>
      <a:accent5>
        <a:srgbClr val="6D79D1"/>
      </a:accent5>
      <a:accent6>
        <a:srgbClr val="E4607C"/>
      </a:accent6>
      <a:hlink>
        <a:srgbClr val="88CACA"/>
      </a:hlink>
      <a:folHlink>
        <a:srgbClr val="91A7CA"/>
      </a:folHlink>
    </a:clrScheme>
    <a:fontScheme name="Constantia">
      <a:majorFont>
        <a:latin typeface="Constant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nstant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Sheer Blue">
      <a:dk1>
        <a:srgbClr val="000000"/>
      </a:dk1>
      <a:lt1>
        <a:sysClr val="window" lastClr="FFFFFF"/>
      </a:lt1>
      <a:dk2>
        <a:srgbClr val="323232"/>
      </a:dk2>
      <a:lt2>
        <a:srgbClr val="E5E8E8"/>
      </a:lt2>
      <a:accent1>
        <a:srgbClr val="14B4CA"/>
      </a:accent1>
      <a:accent2>
        <a:srgbClr val="F98A37"/>
      </a:accent2>
      <a:accent3>
        <a:srgbClr val="83C546"/>
      </a:accent3>
      <a:accent4>
        <a:srgbClr val="FFD937"/>
      </a:accent4>
      <a:accent5>
        <a:srgbClr val="6D79D1"/>
      </a:accent5>
      <a:accent6>
        <a:srgbClr val="E4607C"/>
      </a:accent6>
      <a:hlink>
        <a:srgbClr val="88CACA"/>
      </a:hlink>
      <a:folHlink>
        <a:srgbClr val="91A7CA"/>
      </a:folHlink>
    </a:clrScheme>
    <a:fontScheme name="Constantia">
      <a:majorFont>
        <a:latin typeface="Constant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nstant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114</TotalTime>
  <Words>1453</Words>
  <Application>Microsoft Office PowerPoint</Application>
  <PresentationFormat>On-screen Show (4:3)</PresentationFormat>
  <Paragraphs>229</Paragraphs>
  <Slides>27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27</vt:i4>
      </vt:variant>
    </vt:vector>
  </HeadingPairs>
  <TitlesOfParts>
    <vt:vector size="40" baseType="lpstr">
      <vt:lpstr>ＭＳ Ｐゴシック</vt:lpstr>
      <vt:lpstr>ＭＳ Ｐゴシック</vt:lpstr>
      <vt:lpstr>Arial</vt:lpstr>
      <vt:lpstr>Arial Narrow</vt:lpstr>
      <vt:lpstr>Calibri</vt:lpstr>
      <vt:lpstr>Constantia</vt:lpstr>
      <vt:lpstr>Courier New</vt:lpstr>
      <vt:lpstr>DejaVu Sans</vt:lpstr>
      <vt:lpstr>Times New Roman</vt:lpstr>
      <vt:lpstr>Whitney-BlackSC</vt:lpstr>
      <vt:lpstr>Wingdings</vt:lpstr>
      <vt:lpstr>1_Beamer</vt:lpstr>
      <vt:lpstr>Office Theme</vt:lpstr>
      <vt:lpstr>Introduction to Kafka</vt:lpstr>
      <vt:lpstr>Preface</vt:lpstr>
      <vt:lpstr>Batch vs. Streaming</vt:lpstr>
      <vt:lpstr>PowerPoint Presentation</vt:lpstr>
      <vt:lpstr>Introduction: Apache Kafka</vt:lpstr>
      <vt:lpstr>Kafka History</vt:lpstr>
      <vt:lpstr>Kafka Use Cases</vt:lpstr>
      <vt:lpstr> Apache Kafka: a Streaming Data Platform </vt:lpstr>
      <vt:lpstr>Enter Kafka</vt:lpstr>
      <vt:lpstr>Aggregating User Activity Using Kafka-Example</vt:lpstr>
      <vt:lpstr>Kafka Data Model</vt:lpstr>
      <vt:lpstr>Topics</vt:lpstr>
      <vt:lpstr>Partitions</vt:lpstr>
      <vt:lpstr>Partition Distribution</vt:lpstr>
      <vt:lpstr>Producers</vt:lpstr>
      <vt:lpstr>Consumers</vt:lpstr>
      <vt:lpstr>Kafka Architecture</vt:lpstr>
      <vt:lpstr>Types of Messaging Systems</vt:lpstr>
      <vt:lpstr>Example: Queue System</vt:lpstr>
      <vt:lpstr>Example: Publish-Subscribe System</vt:lpstr>
      <vt:lpstr>Brokers</vt:lpstr>
      <vt:lpstr>Kafka Guarantees</vt:lpstr>
      <vt:lpstr>Replication in Kafka</vt:lpstr>
      <vt:lpstr>Persistence in Kafka</vt:lpstr>
      <vt:lpstr> Apache Kafka: a Streaming Data Platform </vt:lpstr>
      <vt:lpstr>Further Learning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Layout</dc:title>
  <dc:creator>Yash</dc:creator>
  <cp:lastModifiedBy>Studio-3</cp:lastModifiedBy>
  <cp:revision>1770</cp:revision>
  <dcterms:created xsi:type="dcterms:W3CDTF">2014-04-18T01:28:15Z</dcterms:created>
  <dcterms:modified xsi:type="dcterms:W3CDTF">2018-12-28T07:12:08Z</dcterms:modified>
</cp:coreProperties>
</file>